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3240" r:id="rId2"/>
    <p:sldId id="2145704075" r:id="rId3"/>
    <p:sldId id="2145704076" r:id="rId4"/>
    <p:sldId id="214570407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0CD354-360A-846A-6AE0-D7A78097730D}" v="377" dt="2025-03-10T08:55:56.401"/>
    <p1510:client id="{6BF2E635-8176-A506-EEE1-A70AEE3EE726}" v="439" dt="2025-03-10T13:54:48.155"/>
    <p1510:client id="{AF38D37D-144E-9180-7EDD-B0CA3D982A6C}" v="2043" dt="2025-03-10T10:05:12.1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slide" Target="slides/slide4.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 Fid, Nouhaila" userId="S::nelfid@deloitte.fr::7ac0d002-b7a2-4000-b4b6-34c29fe63bdf" providerId="AD" clId="Web-{4E0CD354-360A-846A-6AE0-D7A78097730D}"/>
    <pc:docChg chg="addSld delSld modSld">
      <pc:chgData name="El Fid, Nouhaila" userId="S::nelfid@deloitte.fr::7ac0d002-b7a2-4000-b4b6-34c29fe63bdf" providerId="AD" clId="Web-{4E0CD354-360A-846A-6AE0-D7A78097730D}" dt="2025-03-10T08:55:56.401" v="224" actId="14100"/>
      <pc:docMkLst>
        <pc:docMk/>
      </pc:docMkLst>
      <pc:sldChg chg="del">
        <pc:chgData name="El Fid, Nouhaila" userId="S::nelfid@deloitte.fr::7ac0d002-b7a2-4000-b4b6-34c29fe63bdf" providerId="AD" clId="Web-{4E0CD354-360A-846A-6AE0-D7A78097730D}" dt="2025-03-10T08:39:30.386" v="1"/>
        <pc:sldMkLst>
          <pc:docMk/>
          <pc:sldMk cId="109857222" sldId="256"/>
        </pc:sldMkLst>
      </pc:sldChg>
      <pc:sldChg chg="addSp delSp modSp add">
        <pc:chgData name="El Fid, Nouhaila" userId="S::nelfid@deloitte.fr::7ac0d002-b7a2-4000-b4b6-34c29fe63bdf" providerId="AD" clId="Web-{4E0CD354-360A-846A-6AE0-D7A78097730D}" dt="2025-03-10T08:55:56.401" v="224" actId="14100"/>
        <pc:sldMkLst>
          <pc:docMk/>
          <pc:sldMk cId="337096588" sldId="3240"/>
        </pc:sldMkLst>
        <pc:spChg chg="mod">
          <ac:chgData name="El Fid, Nouhaila" userId="S::nelfid@deloitte.fr::7ac0d002-b7a2-4000-b4b6-34c29fe63bdf" providerId="AD" clId="Web-{4E0CD354-360A-846A-6AE0-D7A78097730D}" dt="2025-03-10T08:47:03.361" v="125" actId="1076"/>
          <ac:spMkLst>
            <pc:docMk/>
            <pc:sldMk cId="337096588" sldId="3240"/>
            <ac:spMk id="26" creationId="{425BCF32-BC95-4B29-ABE8-208D6F637A8C}"/>
          </ac:spMkLst>
        </pc:spChg>
        <pc:spChg chg="mod">
          <ac:chgData name="El Fid, Nouhaila" userId="S::nelfid@deloitte.fr::7ac0d002-b7a2-4000-b4b6-34c29fe63bdf" providerId="AD" clId="Web-{4E0CD354-360A-846A-6AE0-D7A78097730D}" dt="2025-03-10T08:47:03.408" v="126" actId="1076"/>
          <ac:spMkLst>
            <pc:docMk/>
            <pc:sldMk cId="337096588" sldId="3240"/>
            <ac:spMk id="27" creationId="{12ADE951-EA2B-47B9-A8EC-06E18183D6D2}"/>
          </ac:spMkLst>
        </pc:spChg>
        <pc:spChg chg="mod">
          <ac:chgData name="El Fid, Nouhaila" userId="S::nelfid@deloitte.fr::7ac0d002-b7a2-4000-b4b6-34c29fe63bdf" providerId="AD" clId="Web-{4E0CD354-360A-846A-6AE0-D7A78097730D}" dt="2025-03-10T08:44:31.750" v="108" actId="20577"/>
          <ac:spMkLst>
            <pc:docMk/>
            <pc:sldMk cId="337096588" sldId="3240"/>
            <ac:spMk id="47" creationId="{1EE7651B-2FF5-4C42-A54E-BCB23C01E80B}"/>
          </ac:spMkLst>
        </pc:spChg>
        <pc:spChg chg="mod">
          <ac:chgData name="El Fid, Nouhaila" userId="S::nelfid@deloitte.fr::7ac0d002-b7a2-4000-b4b6-34c29fe63bdf" providerId="AD" clId="Web-{4E0CD354-360A-846A-6AE0-D7A78097730D}" dt="2025-03-10T08:43:06.639" v="85" actId="1076"/>
          <ac:spMkLst>
            <pc:docMk/>
            <pc:sldMk cId="337096588" sldId="3240"/>
            <ac:spMk id="49" creationId="{7B9ECE20-F414-D34D-BE23-972ED0A703DE}"/>
          </ac:spMkLst>
        </pc:spChg>
        <pc:spChg chg="mod">
          <ac:chgData name="El Fid, Nouhaila" userId="S::nelfid@deloitte.fr::7ac0d002-b7a2-4000-b4b6-34c29fe63bdf" providerId="AD" clId="Web-{4E0CD354-360A-846A-6AE0-D7A78097730D}" dt="2025-03-10T08:43:50.062" v="100" actId="20577"/>
          <ac:spMkLst>
            <pc:docMk/>
            <pc:sldMk cId="337096588" sldId="3240"/>
            <ac:spMk id="51" creationId="{4CFAA0C0-E343-C24A-9EE0-B0909695E587}"/>
          </ac:spMkLst>
        </pc:spChg>
        <pc:spChg chg="mod">
          <ac:chgData name="El Fid, Nouhaila" userId="S::nelfid@deloitte.fr::7ac0d002-b7a2-4000-b4b6-34c29fe63bdf" providerId="AD" clId="Web-{4E0CD354-360A-846A-6AE0-D7A78097730D}" dt="2025-03-10T08:47:03.205" v="122" actId="1076"/>
          <ac:spMkLst>
            <pc:docMk/>
            <pc:sldMk cId="337096588" sldId="3240"/>
            <ac:spMk id="53" creationId="{1B7E2BB2-6866-1040-BA82-642BA448E82D}"/>
          </ac:spMkLst>
        </pc:spChg>
        <pc:spChg chg="mod">
          <ac:chgData name="El Fid, Nouhaila" userId="S::nelfid@deloitte.fr::7ac0d002-b7a2-4000-b4b6-34c29fe63bdf" providerId="AD" clId="Web-{4E0CD354-360A-846A-6AE0-D7A78097730D}" dt="2025-03-10T08:53:16.242" v="207" actId="20577"/>
          <ac:spMkLst>
            <pc:docMk/>
            <pc:sldMk cId="337096588" sldId="3240"/>
            <ac:spMk id="57" creationId="{AF52451C-8A99-AE48-AA79-BC4DEDC7FE61}"/>
          </ac:spMkLst>
        </pc:spChg>
        <pc:spChg chg="mod">
          <ac:chgData name="El Fid, Nouhaila" userId="S::nelfid@deloitte.fr::7ac0d002-b7a2-4000-b4b6-34c29fe63bdf" providerId="AD" clId="Web-{4E0CD354-360A-846A-6AE0-D7A78097730D}" dt="2025-03-10T08:48:42.675" v="152" actId="20577"/>
          <ac:spMkLst>
            <pc:docMk/>
            <pc:sldMk cId="337096588" sldId="3240"/>
            <ac:spMk id="60" creationId="{A6A6C634-E5EB-094C-96E1-2BDA1425C628}"/>
          </ac:spMkLst>
        </pc:spChg>
        <pc:spChg chg="mod">
          <ac:chgData name="El Fid, Nouhaila" userId="S::nelfid@deloitte.fr::7ac0d002-b7a2-4000-b4b6-34c29fe63bdf" providerId="AD" clId="Web-{4E0CD354-360A-846A-6AE0-D7A78097730D}" dt="2025-03-10T08:48:08.362" v="144" actId="1076"/>
          <ac:spMkLst>
            <pc:docMk/>
            <pc:sldMk cId="337096588" sldId="3240"/>
            <ac:spMk id="61" creationId="{446D9C5B-4694-A04F-99D3-6F1543C628A8}"/>
          </ac:spMkLst>
        </pc:spChg>
        <pc:spChg chg="add del mod">
          <ac:chgData name="El Fid, Nouhaila" userId="S::nelfid@deloitte.fr::7ac0d002-b7a2-4000-b4b6-34c29fe63bdf" providerId="AD" clId="Web-{4E0CD354-360A-846A-6AE0-D7A78097730D}" dt="2025-03-10T08:54:17.305" v="214"/>
          <ac:spMkLst>
            <pc:docMk/>
            <pc:sldMk cId="337096588" sldId="3240"/>
            <ac:spMk id="62" creationId="{3266E90E-CA68-CA49-83A3-96B1BD2AB68D}"/>
          </ac:spMkLst>
        </pc:spChg>
        <pc:picChg chg="add mod modCrop">
          <ac:chgData name="El Fid, Nouhaila" userId="S::nelfid@deloitte.fr::7ac0d002-b7a2-4000-b4b6-34c29fe63bdf" providerId="AD" clId="Web-{4E0CD354-360A-846A-6AE0-D7A78097730D}" dt="2025-03-10T08:55:56.401" v="224" actId="14100"/>
          <ac:picMkLst>
            <pc:docMk/>
            <pc:sldMk cId="337096588" sldId="3240"/>
            <ac:picMk id="4" creationId="{8293BD8B-7EC6-6CC2-8855-A2AF8D8164A4}"/>
          </ac:picMkLst>
        </pc:picChg>
        <pc:cxnChg chg="mod">
          <ac:chgData name="El Fid, Nouhaila" userId="S::nelfid@deloitte.fr::7ac0d002-b7a2-4000-b4b6-34c29fe63bdf" providerId="AD" clId="Web-{4E0CD354-360A-846A-6AE0-D7A78097730D}" dt="2025-03-10T08:47:03.455" v="127" actId="1076"/>
          <ac:cxnSpMkLst>
            <pc:docMk/>
            <pc:sldMk cId="337096588" sldId="3240"/>
            <ac:cxnSpMk id="28" creationId="{9C6A9FAD-5061-4B38-A510-8047965ADB04}"/>
          </ac:cxnSpMkLst>
        </pc:cxnChg>
        <pc:cxnChg chg="mod">
          <ac:chgData name="El Fid, Nouhaila" userId="S::nelfid@deloitte.fr::7ac0d002-b7a2-4000-b4b6-34c29fe63bdf" providerId="AD" clId="Web-{4E0CD354-360A-846A-6AE0-D7A78097730D}" dt="2025-03-10T08:47:03.314" v="124" actId="1076"/>
          <ac:cxnSpMkLst>
            <pc:docMk/>
            <pc:sldMk cId="337096588" sldId="3240"/>
            <ac:cxnSpMk id="65" creationId="{10095D3A-E1E2-FE4C-BF9A-39FC3288CB31}"/>
          </ac:cxnSpMkLst>
        </pc:cxnChg>
        <pc:cxnChg chg="mod">
          <ac:chgData name="El Fid, Nouhaila" userId="S::nelfid@deloitte.fr::7ac0d002-b7a2-4000-b4b6-34c29fe63bdf" providerId="AD" clId="Web-{4E0CD354-360A-846A-6AE0-D7A78097730D}" dt="2025-03-10T08:42:51.404" v="78" actId="1076"/>
          <ac:cxnSpMkLst>
            <pc:docMk/>
            <pc:sldMk cId="337096588" sldId="3240"/>
            <ac:cxnSpMk id="66" creationId="{13E9A055-F7B3-CD44-B15D-8930FC1451C0}"/>
          </ac:cxnSpMkLst>
        </pc:cxnChg>
      </pc:sldChg>
      <pc:sldChg chg="add">
        <pc:chgData name="El Fid, Nouhaila" userId="S::nelfid@deloitte.fr::7ac0d002-b7a2-4000-b4b6-34c29fe63bdf" providerId="AD" clId="Web-{4E0CD354-360A-846A-6AE0-D7A78097730D}" dt="2025-03-10T08:39:48.449" v="2"/>
        <pc:sldMkLst>
          <pc:docMk/>
          <pc:sldMk cId="3333033785" sldId="2145704075"/>
        </pc:sldMkLst>
      </pc:sldChg>
      <pc:sldMasterChg chg="addSldLayout">
        <pc:chgData name="El Fid, Nouhaila" userId="S::nelfid@deloitte.fr::7ac0d002-b7a2-4000-b4b6-34c29fe63bdf" providerId="AD" clId="Web-{4E0CD354-360A-846A-6AE0-D7A78097730D}" dt="2025-03-10T08:39:26.167" v="0"/>
        <pc:sldMasterMkLst>
          <pc:docMk/>
          <pc:sldMasterMk cId="2460954070" sldId="2147483660"/>
        </pc:sldMasterMkLst>
        <pc:sldLayoutChg chg="add">
          <pc:chgData name="El Fid, Nouhaila" userId="S::nelfid@deloitte.fr::7ac0d002-b7a2-4000-b4b6-34c29fe63bdf" providerId="AD" clId="Web-{4E0CD354-360A-846A-6AE0-D7A78097730D}" dt="2025-03-10T08:39:26.167" v="0"/>
          <pc:sldLayoutMkLst>
            <pc:docMk/>
            <pc:sldMasterMk cId="2460954070" sldId="2147483660"/>
            <pc:sldLayoutMk cId="4145833620" sldId="2147483672"/>
          </pc:sldLayoutMkLst>
        </pc:sldLayoutChg>
      </pc:sldMasterChg>
    </pc:docChg>
  </pc:docChgLst>
  <pc:docChgLst>
    <pc:chgData clId="Web-{AF38D37D-144E-9180-7EDD-B0CA3D982A6C}"/>
    <pc:docChg chg="modSld">
      <pc:chgData name="" userId="" providerId="" clId="Web-{AF38D37D-144E-9180-7EDD-B0CA3D982A6C}" dt="2025-03-10T08:56:26.095" v="1" actId="1076"/>
      <pc:docMkLst>
        <pc:docMk/>
      </pc:docMkLst>
      <pc:sldChg chg="delSp modSp">
        <pc:chgData name="" userId="" providerId="" clId="Web-{AF38D37D-144E-9180-7EDD-B0CA3D982A6C}" dt="2025-03-10T08:56:26.095" v="1" actId="1076"/>
        <pc:sldMkLst>
          <pc:docMk/>
          <pc:sldMk cId="337096588" sldId="3240"/>
        </pc:sldMkLst>
        <pc:picChg chg="mod">
          <ac:chgData name="" userId="" providerId="" clId="Web-{AF38D37D-144E-9180-7EDD-B0CA3D982A6C}" dt="2025-03-10T08:56:26.095" v="1" actId="1076"/>
          <ac:picMkLst>
            <pc:docMk/>
            <pc:sldMk cId="337096588" sldId="3240"/>
            <ac:picMk id="4" creationId="{8293BD8B-7EC6-6CC2-8855-A2AF8D8164A4}"/>
          </ac:picMkLst>
        </pc:picChg>
        <pc:picChg chg="del">
          <ac:chgData name="" userId="" providerId="" clId="Web-{AF38D37D-144E-9180-7EDD-B0CA3D982A6C}" dt="2025-03-10T08:56:24.220" v="0"/>
          <ac:picMkLst>
            <pc:docMk/>
            <pc:sldMk cId="337096588" sldId="3240"/>
            <ac:picMk id="5" creationId="{606DC096-3F8C-47FC-8680-4D4B7FEDA492}"/>
          </ac:picMkLst>
        </pc:picChg>
      </pc:sldChg>
    </pc:docChg>
  </pc:docChgLst>
  <pc:docChgLst>
    <pc:chgData name="El Fid, Nouhaila" userId="S::nelfid@deloitte.fr::7ac0d002-b7a2-4000-b4b6-34c29fe63bdf" providerId="AD" clId="Web-{AF38D37D-144E-9180-7EDD-B0CA3D982A6C}"/>
    <pc:docChg chg="addSld delSld modSld">
      <pc:chgData name="El Fid, Nouhaila" userId="S::nelfid@deloitte.fr::7ac0d002-b7a2-4000-b4b6-34c29fe63bdf" providerId="AD" clId="Web-{AF38D37D-144E-9180-7EDD-B0CA3D982A6C}" dt="2025-03-10T10:05:12.158" v="1143" actId="14100"/>
      <pc:docMkLst>
        <pc:docMk/>
      </pc:docMkLst>
      <pc:sldChg chg="addSp delSp modSp">
        <pc:chgData name="El Fid, Nouhaila" userId="S::nelfid@deloitte.fr::7ac0d002-b7a2-4000-b4b6-34c29fe63bdf" providerId="AD" clId="Web-{AF38D37D-144E-9180-7EDD-B0CA3D982A6C}" dt="2025-03-10T10:05:12.158" v="1143" actId="14100"/>
        <pc:sldMkLst>
          <pc:docMk/>
          <pc:sldMk cId="337096588" sldId="3240"/>
        </pc:sldMkLst>
        <pc:spChg chg="del">
          <ac:chgData name="El Fid, Nouhaila" userId="S::nelfid@deloitte.fr::7ac0d002-b7a2-4000-b4b6-34c29fe63bdf" providerId="AD" clId="Web-{AF38D37D-144E-9180-7EDD-B0CA3D982A6C}" dt="2025-03-10T08:56:50.626" v="5"/>
          <ac:spMkLst>
            <pc:docMk/>
            <pc:sldMk cId="337096588" sldId="3240"/>
            <ac:spMk id="2" creationId="{E4B60CB8-28EB-5BD6-F2C9-5DCF1C44E049}"/>
          </ac:spMkLst>
        </pc:spChg>
        <pc:spChg chg="add mod">
          <ac:chgData name="El Fid, Nouhaila" userId="S::nelfid@deloitte.fr::7ac0d002-b7a2-4000-b4b6-34c29fe63bdf" providerId="AD" clId="Web-{AF38D37D-144E-9180-7EDD-B0CA3D982A6C}" dt="2025-03-10T09:57:56.386" v="1077" actId="20577"/>
          <ac:spMkLst>
            <pc:docMk/>
            <pc:sldMk cId="337096588" sldId="3240"/>
            <ac:spMk id="6" creationId="{3266E90E-CA68-CA49-83A3-96B1BD2AB68D}"/>
          </ac:spMkLst>
        </pc:spChg>
        <pc:spChg chg="add mod">
          <ac:chgData name="El Fid, Nouhaila" userId="S::nelfid@deloitte.fr::7ac0d002-b7a2-4000-b4b6-34c29fe63bdf" providerId="AD" clId="Web-{AF38D37D-144E-9180-7EDD-B0CA3D982A6C}" dt="2025-03-10T09:55:39.478" v="1044" actId="20577"/>
          <ac:spMkLst>
            <pc:docMk/>
            <pc:sldMk cId="337096588" sldId="3240"/>
            <ac:spMk id="7" creationId="{F508D63A-217B-C74E-8239-DD7511CFF103}"/>
          </ac:spMkLst>
        </pc:spChg>
        <pc:spChg chg="mod">
          <ac:chgData name="El Fid, Nouhaila" userId="S::nelfid@deloitte.fr::7ac0d002-b7a2-4000-b4b6-34c29fe63bdf" providerId="AD" clId="Web-{AF38D37D-144E-9180-7EDD-B0CA3D982A6C}" dt="2025-03-10T09:59:51.622" v="1081" actId="20577"/>
          <ac:spMkLst>
            <pc:docMk/>
            <pc:sldMk cId="337096588" sldId="3240"/>
            <ac:spMk id="51" creationId="{4CFAA0C0-E343-C24A-9EE0-B0909695E587}"/>
          </ac:spMkLst>
        </pc:spChg>
        <pc:spChg chg="mod">
          <ac:chgData name="El Fid, Nouhaila" userId="S::nelfid@deloitte.fr::7ac0d002-b7a2-4000-b4b6-34c29fe63bdf" providerId="AD" clId="Web-{AF38D37D-144E-9180-7EDD-B0CA3D982A6C}" dt="2025-03-10T08:58:39.316" v="22" actId="20577"/>
          <ac:spMkLst>
            <pc:docMk/>
            <pc:sldMk cId="337096588" sldId="3240"/>
            <ac:spMk id="57" creationId="{AF52451C-8A99-AE48-AA79-BC4DEDC7FE61}"/>
          </ac:spMkLst>
        </pc:spChg>
        <pc:spChg chg="mod">
          <ac:chgData name="El Fid, Nouhaila" userId="S::nelfid@deloitte.fr::7ac0d002-b7a2-4000-b4b6-34c29fe63bdf" providerId="AD" clId="Web-{AF38D37D-144E-9180-7EDD-B0CA3D982A6C}" dt="2025-03-10T09:54:57.055" v="1014" actId="1076"/>
          <ac:spMkLst>
            <pc:docMk/>
            <pc:sldMk cId="337096588" sldId="3240"/>
            <ac:spMk id="58" creationId="{AC59FD08-6A8E-A243-A068-F03CAF06FC91}"/>
          </ac:spMkLst>
        </pc:spChg>
        <pc:spChg chg="del">
          <ac:chgData name="El Fid, Nouhaila" userId="S::nelfid@deloitte.fr::7ac0d002-b7a2-4000-b4b6-34c29fe63bdf" providerId="AD" clId="Web-{AF38D37D-144E-9180-7EDD-B0CA3D982A6C}" dt="2025-03-10T09:47:56.361" v="817"/>
          <ac:spMkLst>
            <pc:docMk/>
            <pc:sldMk cId="337096588" sldId="3240"/>
            <ac:spMk id="63" creationId="{F508D63A-217B-C74E-8239-DD7511CFF103}"/>
          </ac:spMkLst>
        </pc:spChg>
        <pc:picChg chg="mod modCrop">
          <ac:chgData name="El Fid, Nouhaila" userId="S::nelfid@deloitte.fr::7ac0d002-b7a2-4000-b4b6-34c29fe63bdf" providerId="AD" clId="Web-{AF38D37D-144E-9180-7EDD-B0CA3D982A6C}" dt="2025-03-10T10:05:12.158" v="1143" actId="14100"/>
          <ac:picMkLst>
            <pc:docMk/>
            <pc:sldMk cId="337096588" sldId="3240"/>
            <ac:picMk id="4" creationId="{8293BD8B-7EC6-6CC2-8855-A2AF8D8164A4}"/>
          </ac:picMkLst>
        </pc:picChg>
        <pc:cxnChg chg="add">
          <ac:chgData name="El Fid, Nouhaila" userId="S::nelfid@deloitte.fr::7ac0d002-b7a2-4000-b4b6-34c29fe63bdf" providerId="AD" clId="Web-{AF38D37D-144E-9180-7EDD-B0CA3D982A6C}" dt="2025-03-10T09:54:49.883" v="1012"/>
          <ac:cxnSpMkLst>
            <pc:docMk/>
            <pc:sldMk cId="337096588" sldId="3240"/>
            <ac:cxnSpMk id="8" creationId="{320EAA41-DBD8-4F4D-8E30-C3AF31587B8D}"/>
          </ac:cxnSpMkLst>
        </pc:cxnChg>
      </pc:sldChg>
      <pc:sldChg chg="add del">
        <pc:chgData name="El Fid, Nouhaila" userId="S::nelfid@deloitte.fr::7ac0d002-b7a2-4000-b4b6-34c29fe63bdf" providerId="AD" clId="Web-{AF38D37D-144E-9180-7EDD-B0CA3D982A6C}" dt="2025-03-10T10:03:15.844" v="1135"/>
        <pc:sldMkLst>
          <pc:docMk/>
          <pc:sldMk cId="1216800670" sldId="2145704074"/>
        </pc:sldMkLst>
      </pc:sldChg>
      <pc:sldChg chg="addSp delSp modSp">
        <pc:chgData name="El Fid, Nouhaila" userId="S::nelfid@deloitte.fr::7ac0d002-b7a2-4000-b4b6-34c29fe63bdf" providerId="AD" clId="Web-{AF38D37D-144E-9180-7EDD-B0CA3D982A6C}" dt="2025-03-10T10:02:54.828" v="1134" actId="1076"/>
        <pc:sldMkLst>
          <pc:docMk/>
          <pc:sldMk cId="3333033785" sldId="2145704075"/>
        </pc:sldMkLst>
        <pc:spChg chg="del">
          <ac:chgData name="El Fid, Nouhaila" userId="S::nelfid@deloitte.fr::7ac0d002-b7a2-4000-b4b6-34c29fe63bdf" providerId="AD" clId="Web-{AF38D37D-144E-9180-7EDD-B0CA3D982A6C}" dt="2025-03-10T08:58:45.113" v="23"/>
          <ac:spMkLst>
            <pc:docMk/>
            <pc:sldMk cId="3333033785" sldId="2145704075"/>
            <ac:spMk id="2" creationId="{A4198C40-D099-0288-F909-59402BD63799}"/>
          </ac:spMkLst>
        </pc:spChg>
        <pc:spChg chg="add mod">
          <ac:chgData name="El Fid, Nouhaila" userId="S::nelfid@deloitte.fr::7ac0d002-b7a2-4000-b4b6-34c29fe63bdf" providerId="AD" clId="Web-{AF38D37D-144E-9180-7EDD-B0CA3D982A6C}" dt="2025-03-10T10:00:38.029" v="1095" actId="1076"/>
          <ac:spMkLst>
            <pc:docMk/>
            <pc:sldMk cId="3333033785" sldId="2145704075"/>
            <ac:spMk id="4" creationId="{AB8D9BE3-C7D2-C1A5-F825-1D8081AAF746}"/>
          </ac:spMkLst>
        </pc:spChg>
        <pc:spChg chg="add del">
          <ac:chgData name="El Fid, Nouhaila" userId="S::nelfid@deloitte.fr::7ac0d002-b7a2-4000-b4b6-34c29fe63bdf" providerId="AD" clId="Web-{AF38D37D-144E-9180-7EDD-B0CA3D982A6C}" dt="2025-03-10T09:04:47.462" v="123"/>
          <ac:spMkLst>
            <pc:docMk/>
            <pc:sldMk cId="3333033785" sldId="2145704075"/>
            <ac:spMk id="6" creationId="{54DB04F8-D07C-2D35-AC6E-D72D034F5B76}"/>
          </ac:spMkLst>
        </pc:spChg>
        <pc:spChg chg="add del">
          <ac:chgData name="El Fid, Nouhaila" userId="S::nelfid@deloitte.fr::7ac0d002-b7a2-4000-b4b6-34c29fe63bdf" providerId="AD" clId="Web-{AF38D37D-144E-9180-7EDD-B0CA3D982A6C}" dt="2025-03-10T09:05:13.509" v="127"/>
          <ac:spMkLst>
            <pc:docMk/>
            <pc:sldMk cId="3333033785" sldId="2145704075"/>
            <ac:spMk id="8" creationId="{1CDA34F4-EB09-6FAF-3577-1357C0B10637}"/>
          </ac:spMkLst>
        </pc:spChg>
        <pc:spChg chg="add mod">
          <ac:chgData name="El Fid, Nouhaila" userId="S::nelfid@deloitte.fr::7ac0d002-b7a2-4000-b4b6-34c29fe63bdf" providerId="AD" clId="Web-{AF38D37D-144E-9180-7EDD-B0CA3D982A6C}" dt="2025-03-10T10:00:38.045" v="1096" actId="1076"/>
          <ac:spMkLst>
            <pc:docMk/>
            <pc:sldMk cId="3333033785" sldId="2145704075"/>
            <ac:spMk id="10" creationId="{D23D23E7-8B60-7F02-8424-0625F89C08D7}"/>
          </ac:spMkLst>
        </pc:spChg>
        <pc:spChg chg="add del mod">
          <ac:chgData name="El Fid, Nouhaila" userId="S::nelfid@deloitte.fr::7ac0d002-b7a2-4000-b4b6-34c29fe63bdf" providerId="AD" clId="Web-{AF38D37D-144E-9180-7EDD-B0CA3D982A6C}" dt="2025-03-10T10:00:05.638" v="1084"/>
          <ac:spMkLst>
            <pc:docMk/>
            <pc:sldMk cId="3333033785" sldId="2145704075"/>
            <ac:spMk id="11" creationId="{84FBAE29-625A-F474-4536-1704B6BDCA9D}"/>
          </ac:spMkLst>
        </pc:spChg>
        <pc:spChg chg="add del mod">
          <ac:chgData name="El Fid, Nouhaila" userId="S::nelfid@deloitte.fr::7ac0d002-b7a2-4000-b4b6-34c29fe63bdf" providerId="AD" clId="Web-{AF38D37D-144E-9180-7EDD-B0CA3D982A6C}" dt="2025-03-10T10:00:05.638" v="1083"/>
          <ac:spMkLst>
            <pc:docMk/>
            <pc:sldMk cId="3333033785" sldId="2145704075"/>
            <ac:spMk id="12" creationId="{8DAF115A-27C3-8E92-4BD4-7533FEE04176}"/>
          </ac:spMkLst>
        </pc:spChg>
        <pc:spChg chg="add del">
          <ac:chgData name="El Fid, Nouhaila" userId="S::nelfid@deloitte.fr::7ac0d002-b7a2-4000-b4b6-34c29fe63bdf" providerId="AD" clId="Web-{AF38D37D-144E-9180-7EDD-B0CA3D982A6C}" dt="2025-03-10T09:28:00.312" v="470"/>
          <ac:spMkLst>
            <pc:docMk/>
            <pc:sldMk cId="3333033785" sldId="2145704075"/>
            <ac:spMk id="14" creationId="{DDDCC263-778E-21F2-7663-029009FF345E}"/>
          </ac:spMkLst>
        </pc:spChg>
        <pc:spChg chg="add mod">
          <ac:chgData name="El Fid, Nouhaila" userId="S::nelfid@deloitte.fr::7ac0d002-b7a2-4000-b4b6-34c29fe63bdf" providerId="AD" clId="Web-{AF38D37D-144E-9180-7EDD-B0CA3D982A6C}" dt="2025-03-10T10:00:38.060" v="1097" actId="1076"/>
          <ac:spMkLst>
            <pc:docMk/>
            <pc:sldMk cId="3333033785" sldId="2145704075"/>
            <ac:spMk id="16" creationId="{BEC83DB2-72CA-7445-8716-97F60C630579}"/>
          </ac:spMkLst>
        </pc:spChg>
        <pc:spChg chg="add del">
          <ac:chgData name="El Fid, Nouhaila" userId="S::nelfid@deloitte.fr::7ac0d002-b7a2-4000-b4b6-34c29fe63bdf" providerId="AD" clId="Web-{AF38D37D-144E-9180-7EDD-B0CA3D982A6C}" dt="2025-03-10T09:30:07.860" v="480"/>
          <ac:spMkLst>
            <pc:docMk/>
            <pc:sldMk cId="3333033785" sldId="2145704075"/>
            <ac:spMk id="18" creationId="{2E087DC1-F5E6-2FA1-12DE-EF0E12C3D28A}"/>
          </ac:spMkLst>
        </pc:spChg>
        <pc:spChg chg="add mod">
          <ac:chgData name="El Fid, Nouhaila" userId="S::nelfid@deloitte.fr::7ac0d002-b7a2-4000-b4b6-34c29fe63bdf" providerId="AD" clId="Web-{AF38D37D-144E-9180-7EDD-B0CA3D982A6C}" dt="2025-03-10T10:00:38.092" v="1098" actId="1076"/>
          <ac:spMkLst>
            <pc:docMk/>
            <pc:sldMk cId="3333033785" sldId="2145704075"/>
            <ac:spMk id="20" creationId="{EAEFD964-57D3-8ED0-AA5D-DC5AF127F0DA}"/>
          </ac:spMkLst>
        </pc:spChg>
        <pc:spChg chg="add del">
          <ac:chgData name="El Fid, Nouhaila" userId="S::nelfid@deloitte.fr::7ac0d002-b7a2-4000-b4b6-34c29fe63bdf" providerId="AD" clId="Web-{AF38D37D-144E-9180-7EDD-B0CA3D982A6C}" dt="2025-03-10T09:30:31.892" v="483"/>
          <ac:spMkLst>
            <pc:docMk/>
            <pc:sldMk cId="3333033785" sldId="2145704075"/>
            <ac:spMk id="22" creationId="{68D43B68-2DC0-73FD-2B7B-368C17B5355C}"/>
          </ac:spMkLst>
        </pc:spChg>
        <pc:spChg chg="add mod">
          <ac:chgData name="El Fid, Nouhaila" userId="S::nelfid@deloitte.fr::7ac0d002-b7a2-4000-b4b6-34c29fe63bdf" providerId="AD" clId="Web-{AF38D37D-144E-9180-7EDD-B0CA3D982A6C}" dt="2025-03-10T10:02:54.797" v="1133" actId="1076"/>
          <ac:spMkLst>
            <pc:docMk/>
            <pc:sldMk cId="3333033785" sldId="2145704075"/>
            <ac:spMk id="23" creationId="{A03F95BC-7063-9B2B-E3C8-BD46C9B6818D}"/>
          </ac:spMkLst>
        </pc:spChg>
        <pc:spChg chg="add mod">
          <ac:chgData name="El Fid, Nouhaila" userId="S::nelfid@deloitte.fr::7ac0d002-b7a2-4000-b4b6-34c29fe63bdf" providerId="AD" clId="Web-{AF38D37D-144E-9180-7EDD-B0CA3D982A6C}" dt="2025-03-10T10:02:54.828" v="1134" actId="1076"/>
          <ac:spMkLst>
            <pc:docMk/>
            <pc:sldMk cId="3333033785" sldId="2145704075"/>
            <ac:spMk id="24" creationId="{C99FC0D4-D3BC-C4EA-2043-4BE7F3456F85}"/>
          </ac:spMkLst>
        </pc:spChg>
        <pc:spChg chg="mod">
          <ac:chgData name="El Fid, Nouhaila" userId="S::nelfid@deloitte.fr::7ac0d002-b7a2-4000-b4b6-34c29fe63bdf" providerId="AD" clId="Web-{AF38D37D-144E-9180-7EDD-B0CA3D982A6C}" dt="2025-03-10T10:00:37.857" v="1088" actId="1076"/>
          <ac:spMkLst>
            <pc:docMk/>
            <pc:sldMk cId="3333033785" sldId="2145704075"/>
            <ac:spMk id="103" creationId="{FC9B0C43-DFF9-E54F-703C-6E3D97C8FEA2}"/>
          </ac:spMkLst>
        </pc:spChg>
        <pc:spChg chg="add del mod">
          <ac:chgData name="El Fid, Nouhaila" userId="S::nelfid@deloitte.fr::7ac0d002-b7a2-4000-b4b6-34c29fe63bdf" providerId="AD" clId="Web-{AF38D37D-144E-9180-7EDD-B0CA3D982A6C}" dt="2025-03-10T10:00:37.889" v="1090" actId="1076"/>
          <ac:spMkLst>
            <pc:docMk/>
            <pc:sldMk cId="3333033785" sldId="2145704075"/>
            <ac:spMk id="105" creationId="{F61E89C8-CFEE-03FB-6961-9932FC3C9C65}"/>
          </ac:spMkLst>
        </pc:spChg>
        <pc:spChg chg="mod">
          <ac:chgData name="El Fid, Nouhaila" userId="S::nelfid@deloitte.fr::7ac0d002-b7a2-4000-b4b6-34c29fe63bdf" providerId="AD" clId="Web-{AF38D37D-144E-9180-7EDD-B0CA3D982A6C}" dt="2025-03-10T10:00:37.920" v="1091" actId="1076"/>
          <ac:spMkLst>
            <pc:docMk/>
            <pc:sldMk cId="3333033785" sldId="2145704075"/>
            <ac:spMk id="106" creationId="{C08BE1C1-340B-5220-E003-63D6BE149BEC}"/>
          </ac:spMkLst>
        </pc:spChg>
        <pc:spChg chg="add del">
          <ac:chgData name="El Fid, Nouhaila" userId="S::nelfid@deloitte.fr::7ac0d002-b7a2-4000-b4b6-34c29fe63bdf" providerId="AD" clId="Web-{AF38D37D-144E-9180-7EDD-B0CA3D982A6C}" dt="2025-03-10T10:00:08.857" v="1085"/>
          <ac:spMkLst>
            <pc:docMk/>
            <pc:sldMk cId="3333033785" sldId="2145704075"/>
            <ac:spMk id="107" creationId="{D08ACDA6-3177-FC63-71F1-5718A0272A0B}"/>
          </ac:spMkLst>
        </pc:spChg>
        <pc:spChg chg="add del">
          <ac:chgData name="El Fid, Nouhaila" userId="S::nelfid@deloitte.fr::7ac0d002-b7a2-4000-b4b6-34c29fe63bdf" providerId="AD" clId="Web-{AF38D37D-144E-9180-7EDD-B0CA3D982A6C}" dt="2025-03-10T09:26:15.529" v="453"/>
          <ac:spMkLst>
            <pc:docMk/>
            <pc:sldMk cId="3333033785" sldId="2145704075"/>
            <ac:spMk id="108" creationId="{286BC228-2194-B19D-BDCA-677E098B4292}"/>
          </ac:spMkLst>
        </pc:spChg>
        <pc:spChg chg="mod">
          <ac:chgData name="El Fid, Nouhaila" userId="S::nelfid@deloitte.fr::7ac0d002-b7a2-4000-b4b6-34c29fe63bdf" providerId="AD" clId="Web-{AF38D37D-144E-9180-7EDD-B0CA3D982A6C}" dt="2025-03-10T09:01:53.131" v="90" actId="20577"/>
          <ac:spMkLst>
            <pc:docMk/>
            <pc:sldMk cId="3333033785" sldId="2145704075"/>
            <ac:spMk id="110" creationId="{127B66C7-93B7-F495-BBD6-1BF3AE718081}"/>
          </ac:spMkLst>
        </pc:spChg>
        <pc:spChg chg="mod">
          <ac:chgData name="El Fid, Nouhaila" userId="S::nelfid@deloitte.fr::7ac0d002-b7a2-4000-b4b6-34c29fe63bdf" providerId="AD" clId="Web-{AF38D37D-144E-9180-7EDD-B0CA3D982A6C}" dt="2025-03-10T09:03:50.102" v="110" actId="20577"/>
          <ac:spMkLst>
            <pc:docMk/>
            <pc:sldMk cId="3333033785" sldId="2145704075"/>
            <ac:spMk id="111" creationId="{86946A2B-F602-C4A8-CE51-6287FCD3DCA1}"/>
          </ac:spMkLst>
        </pc:spChg>
        <pc:spChg chg="mod">
          <ac:chgData name="El Fid, Nouhaila" userId="S::nelfid@deloitte.fr::7ac0d002-b7a2-4000-b4b6-34c29fe63bdf" providerId="AD" clId="Web-{AF38D37D-144E-9180-7EDD-B0CA3D982A6C}" dt="2025-03-10T09:02:08.756" v="92" actId="20577"/>
          <ac:spMkLst>
            <pc:docMk/>
            <pc:sldMk cId="3333033785" sldId="2145704075"/>
            <ac:spMk id="113" creationId="{474B52B7-5796-9A0B-B7D8-C4175DE49BF9}"/>
          </ac:spMkLst>
        </pc:spChg>
        <pc:spChg chg="del mod">
          <ac:chgData name="El Fid, Nouhaila" userId="S::nelfid@deloitte.fr::7ac0d002-b7a2-4000-b4b6-34c29fe63bdf" providerId="AD" clId="Web-{AF38D37D-144E-9180-7EDD-B0CA3D982A6C}" dt="2025-03-10T09:29:06.047" v="474"/>
          <ac:spMkLst>
            <pc:docMk/>
            <pc:sldMk cId="3333033785" sldId="2145704075"/>
            <ac:spMk id="114" creationId="{DDCF8438-980A-3445-94EA-CAEA6BF8BADA}"/>
          </ac:spMkLst>
        </pc:spChg>
        <pc:spChg chg="del mod">
          <ac:chgData name="El Fid, Nouhaila" userId="S::nelfid@deloitte.fr::7ac0d002-b7a2-4000-b4b6-34c29fe63bdf" providerId="AD" clId="Web-{AF38D37D-144E-9180-7EDD-B0CA3D982A6C}" dt="2025-03-10T09:29:03.094" v="473"/>
          <ac:spMkLst>
            <pc:docMk/>
            <pc:sldMk cId="3333033785" sldId="2145704075"/>
            <ac:spMk id="115" creationId="{D699AB3A-8440-D58C-909A-9F6EF3D12836}"/>
          </ac:spMkLst>
        </pc:spChg>
        <pc:spChg chg="mod">
          <ac:chgData name="El Fid, Nouhaila" userId="S::nelfid@deloitte.fr::7ac0d002-b7a2-4000-b4b6-34c29fe63bdf" providerId="AD" clId="Web-{AF38D37D-144E-9180-7EDD-B0CA3D982A6C}" dt="2025-03-10T10:02:20.437" v="1116" actId="20577"/>
          <ac:spMkLst>
            <pc:docMk/>
            <pc:sldMk cId="3333033785" sldId="2145704075"/>
            <ac:spMk id="116" creationId="{3D3726BA-B01A-DAE7-DB94-1B28FE82A497}"/>
          </ac:spMkLst>
        </pc:spChg>
        <pc:spChg chg="del mod">
          <ac:chgData name="El Fid, Nouhaila" userId="S::nelfid@deloitte.fr::7ac0d002-b7a2-4000-b4b6-34c29fe63bdf" providerId="AD" clId="Web-{AF38D37D-144E-9180-7EDD-B0CA3D982A6C}" dt="2025-03-10T09:29:01.031" v="472"/>
          <ac:spMkLst>
            <pc:docMk/>
            <pc:sldMk cId="3333033785" sldId="2145704075"/>
            <ac:spMk id="117" creationId="{2E0A61BB-A1E1-5206-FD14-010357878A4B}"/>
          </ac:spMkLst>
        </pc:spChg>
        <pc:spChg chg="mod">
          <ac:chgData name="El Fid, Nouhaila" userId="S::nelfid@deloitte.fr::7ac0d002-b7a2-4000-b4b6-34c29fe63bdf" providerId="AD" clId="Web-{AF38D37D-144E-9180-7EDD-B0CA3D982A6C}" dt="2025-03-10T09:03:56.883" v="112" actId="20577"/>
          <ac:spMkLst>
            <pc:docMk/>
            <pc:sldMk cId="3333033785" sldId="2145704075"/>
            <ac:spMk id="118" creationId="{DECB5DFB-8AFD-D7DE-F3D0-A9131331AFC1}"/>
          </ac:spMkLst>
        </pc:spChg>
        <pc:spChg chg="del">
          <ac:chgData name="El Fid, Nouhaila" userId="S::nelfid@deloitte.fr::7ac0d002-b7a2-4000-b4b6-34c29fe63bdf" providerId="AD" clId="Web-{AF38D37D-144E-9180-7EDD-B0CA3D982A6C}" dt="2025-03-10T09:02:13.335" v="93"/>
          <ac:spMkLst>
            <pc:docMk/>
            <pc:sldMk cId="3333033785" sldId="2145704075"/>
            <ac:spMk id="119" creationId="{C17A28C9-3131-A3D8-A02B-316744FAAAE1}"/>
          </ac:spMkLst>
        </pc:spChg>
        <pc:spChg chg="mod">
          <ac:chgData name="El Fid, Nouhaila" userId="S::nelfid@deloitte.fr::7ac0d002-b7a2-4000-b4b6-34c29fe63bdf" providerId="AD" clId="Web-{AF38D37D-144E-9180-7EDD-B0CA3D982A6C}" dt="2025-03-10T09:04:39.056" v="120" actId="20577"/>
          <ac:spMkLst>
            <pc:docMk/>
            <pc:sldMk cId="3333033785" sldId="2145704075"/>
            <ac:spMk id="121" creationId="{3C5C681A-D8BA-30CD-ED3B-09E5ED94FDBD}"/>
          </ac:spMkLst>
        </pc:spChg>
        <pc:spChg chg="del mod">
          <ac:chgData name="El Fid, Nouhaila" userId="S::nelfid@deloitte.fr::7ac0d002-b7a2-4000-b4b6-34c29fe63bdf" providerId="AD" clId="Web-{AF38D37D-144E-9180-7EDD-B0CA3D982A6C}" dt="2025-03-10T09:31:13.236" v="488"/>
          <ac:spMkLst>
            <pc:docMk/>
            <pc:sldMk cId="3333033785" sldId="2145704075"/>
            <ac:spMk id="122" creationId="{8CE7F65B-0BD1-D4B4-67A8-73B1D5D17F8B}"/>
          </ac:spMkLst>
        </pc:spChg>
        <pc:spChg chg="del mod">
          <ac:chgData name="El Fid, Nouhaila" userId="S::nelfid@deloitte.fr::7ac0d002-b7a2-4000-b4b6-34c29fe63bdf" providerId="AD" clId="Web-{AF38D37D-144E-9180-7EDD-B0CA3D982A6C}" dt="2025-03-10T09:31:20.205" v="489"/>
          <ac:spMkLst>
            <pc:docMk/>
            <pc:sldMk cId="3333033785" sldId="2145704075"/>
            <ac:spMk id="123" creationId="{37136B2A-66F5-AE69-A5C0-E739BE092FDD}"/>
          </ac:spMkLst>
        </pc:spChg>
        <pc:spChg chg="mod">
          <ac:chgData name="El Fid, Nouhaila" userId="S::nelfid@deloitte.fr::7ac0d002-b7a2-4000-b4b6-34c29fe63bdf" providerId="AD" clId="Web-{AF38D37D-144E-9180-7EDD-B0CA3D982A6C}" dt="2025-03-10T10:02:44.203" v="1132" actId="20577"/>
          <ac:spMkLst>
            <pc:docMk/>
            <pc:sldMk cId="3333033785" sldId="2145704075"/>
            <ac:spMk id="124" creationId="{7AD85440-3294-5FA3-8A54-B8CCCED11B3D}"/>
          </ac:spMkLst>
        </pc:spChg>
        <pc:spChg chg="del mod">
          <ac:chgData name="El Fid, Nouhaila" userId="S::nelfid@deloitte.fr::7ac0d002-b7a2-4000-b4b6-34c29fe63bdf" providerId="AD" clId="Web-{AF38D37D-144E-9180-7EDD-B0CA3D982A6C}" dt="2025-03-10T09:31:21.721" v="490"/>
          <ac:spMkLst>
            <pc:docMk/>
            <pc:sldMk cId="3333033785" sldId="2145704075"/>
            <ac:spMk id="125" creationId="{C135860B-B1C0-6340-A31B-7749EC90465B}"/>
          </ac:spMkLst>
        </pc:spChg>
        <pc:spChg chg="mod">
          <ac:chgData name="El Fid, Nouhaila" userId="S::nelfid@deloitte.fr::7ac0d002-b7a2-4000-b4b6-34c29fe63bdf" providerId="AD" clId="Web-{AF38D37D-144E-9180-7EDD-B0CA3D982A6C}" dt="2025-03-10T09:05:29.494" v="130" actId="20577"/>
          <ac:spMkLst>
            <pc:docMk/>
            <pc:sldMk cId="3333033785" sldId="2145704075"/>
            <ac:spMk id="126" creationId="{20973707-F904-EBBD-C888-52C583F00C44}"/>
          </ac:spMkLst>
        </pc:spChg>
        <pc:spChg chg="mod">
          <ac:chgData name="El Fid, Nouhaila" userId="S::nelfid@deloitte.fr::7ac0d002-b7a2-4000-b4b6-34c29fe63bdf" providerId="AD" clId="Web-{AF38D37D-144E-9180-7EDD-B0CA3D982A6C}" dt="2025-03-10T09:25:19.043" v="432" actId="20577"/>
          <ac:spMkLst>
            <pc:docMk/>
            <pc:sldMk cId="3333033785" sldId="2145704075"/>
            <ac:spMk id="128" creationId="{4D49CB71-401C-8FB5-DD33-AB6744D4F908}"/>
          </ac:spMkLst>
        </pc:spChg>
        <pc:spChg chg="del mod">
          <ac:chgData name="El Fid, Nouhaila" userId="S::nelfid@deloitte.fr::7ac0d002-b7a2-4000-b4b6-34c29fe63bdf" providerId="AD" clId="Web-{AF38D37D-144E-9180-7EDD-B0CA3D982A6C}" dt="2025-03-10T09:31:02.752" v="486"/>
          <ac:spMkLst>
            <pc:docMk/>
            <pc:sldMk cId="3333033785" sldId="2145704075"/>
            <ac:spMk id="130" creationId="{A1CA8422-4654-88F1-E923-6011693D69B0}"/>
          </ac:spMkLst>
        </pc:spChg>
        <pc:spChg chg="mod">
          <ac:chgData name="El Fid, Nouhaila" userId="S::nelfid@deloitte.fr::7ac0d002-b7a2-4000-b4b6-34c29fe63bdf" providerId="AD" clId="Web-{AF38D37D-144E-9180-7EDD-B0CA3D982A6C}" dt="2025-03-10T09:26:53.842" v="458" actId="1076"/>
          <ac:spMkLst>
            <pc:docMk/>
            <pc:sldMk cId="3333033785" sldId="2145704075"/>
            <ac:spMk id="131" creationId="{50BFCB28-6708-EDB6-692A-BA70A362A188}"/>
          </ac:spMkLst>
        </pc:spChg>
        <pc:spChg chg="del">
          <ac:chgData name="El Fid, Nouhaila" userId="S::nelfid@deloitte.fr::7ac0d002-b7a2-4000-b4b6-34c29fe63bdf" providerId="AD" clId="Web-{AF38D37D-144E-9180-7EDD-B0CA3D982A6C}" dt="2025-03-10T09:31:06.721" v="487"/>
          <ac:spMkLst>
            <pc:docMk/>
            <pc:sldMk cId="3333033785" sldId="2145704075"/>
            <ac:spMk id="132" creationId="{0D7C84D7-E275-282D-6958-EF41AFBBC341}"/>
          </ac:spMkLst>
        </pc:spChg>
        <pc:spChg chg="mod">
          <ac:chgData name="El Fid, Nouhaila" userId="S::nelfid@deloitte.fr::7ac0d002-b7a2-4000-b4b6-34c29fe63bdf" providerId="AD" clId="Web-{AF38D37D-144E-9180-7EDD-B0CA3D982A6C}" dt="2025-03-10T09:22:48.697" v="402" actId="20577"/>
          <ac:spMkLst>
            <pc:docMk/>
            <pc:sldMk cId="3333033785" sldId="2145704075"/>
            <ac:spMk id="133" creationId="{FC6F66EE-903E-2558-7B5F-77B68846D822}"/>
          </ac:spMkLst>
        </pc:spChg>
        <pc:grpChg chg="mod">
          <ac:chgData name="El Fid, Nouhaila" userId="S::nelfid@deloitte.fr::7ac0d002-b7a2-4000-b4b6-34c29fe63bdf" providerId="AD" clId="Web-{AF38D37D-144E-9180-7EDD-B0CA3D982A6C}" dt="2025-03-10T10:00:37.951" v="1092" actId="1076"/>
          <ac:grpSpMkLst>
            <pc:docMk/>
            <pc:sldMk cId="3333033785" sldId="2145704075"/>
            <ac:grpSpMk id="109" creationId="{3D5274DF-BDBF-95C0-6845-95135ACA0A65}"/>
          </ac:grpSpMkLst>
        </pc:grpChg>
        <pc:grpChg chg="mod">
          <ac:chgData name="El Fid, Nouhaila" userId="S::nelfid@deloitte.fr::7ac0d002-b7a2-4000-b4b6-34c29fe63bdf" providerId="AD" clId="Web-{AF38D37D-144E-9180-7EDD-B0CA3D982A6C}" dt="2025-03-10T10:00:37.967" v="1093" actId="1076"/>
          <ac:grpSpMkLst>
            <pc:docMk/>
            <pc:sldMk cId="3333033785" sldId="2145704075"/>
            <ac:grpSpMk id="112" creationId="{F8198845-B0E1-5FA4-6C62-25537813BF7A}"/>
          </ac:grpSpMkLst>
        </pc:grpChg>
        <pc:grpChg chg="add del mod">
          <ac:chgData name="El Fid, Nouhaila" userId="S::nelfid@deloitte.fr::7ac0d002-b7a2-4000-b4b6-34c29fe63bdf" providerId="AD" clId="Web-{AF38D37D-144E-9180-7EDD-B0CA3D982A6C}" dt="2025-03-10T10:00:38.014" v="1094" actId="1076"/>
          <ac:grpSpMkLst>
            <pc:docMk/>
            <pc:sldMk cId="3333033785" sldId="2145704075"/>
            <ac:grpSpMk id="120" creationId="{1CE18BD1-C5D3-E043-D7EA-D4901616B351}"/>
          </ac:grpSpMkLst>
        </pc:grpChg>
        <pc:grpChg chg="add del mod">
          <ac:chgData name="El Fid, Nouhaila" userId="S::nelfid@deloitte.fr::7ac0d002-b7a2-4000-b4b6-34c29fe63bdf" providerId="AD" clId="Web-{AF38D37D-144E-9180-7EDD-B0CA3D982A6C}" dt="2025-03-10T10:00:00.310" v="1082"/>
          <ac:grpSpMkLst>
            <pc:docMk/>
            <pc:sldMk cId="3333033785" sldId="2145704075"/>
            <ac:grpSpMk id="127" creationId="{DF011BDB-5806-5DDF-5A73-8D273128CE7C}"/>
          </ac:grpSpMkLst>
        </pc:grpChg>
        <pc:grpChg chg="add del">
          <ac:chgData name="El Fid, Nouhaila" userId="S::nelfid@deloitte.fr::7ac0d002-b7a2-4000-b4b6-34c29fe63bdf" providerId="AD" clId="Web-{AF38D37D-144E-9180-7EDD-B0CA3D982A6C}" dt="2025-03-10T09:26:13.169" v="452"/>
          <ac:grpSpMkLst>
            <pc:docMk/>
            <pc:sldMk cId="3333033785" sldId="2145704075"/>
            <ac:grpSpMk id="134" creationId="{3911C75E-E0EC-D12A-1CBF-5FFBEA8B726F}"/>
          </ac:grpSpMkLst>
        </pc:grpChg>
        <pc:grpChg chg="del">
          <ac:chgData name="El Fid, Nouhaila" userId="S::nelfid@deloitte.fr::7ac0d002-b7a2-4000-b4b6-34c29fe63bdf" providerId="AD" clId="Web-{AF38D37D-144E-9180-7EDD-B0CA3D982A6C}" dt="2025-03-10T09:27:41.343" v="468"/>
          <ac:grpSpMkLst>
            <pc:docMk/>
            <pc:sldMk cId="3333033785" sldId="2145704075"/>
            <ac:grpSpMk id="141" creationId="{D7F5558E-45D4-0BA6-4F21-01AD06E28169}"/>
          </ac:grpSpMkLst>
        </pc:grpChg>
        <pc:grpChg chg="del">
          <ac:chgData name="El Fid, Nouhaila" userId="S::nelfid@deloitte.fr::7ac0d002-b7a2-4000-b4b6-34c29fe63bdf" providerId="AD" clId="Web-{AF38D37D-144E-9180-7EDD-B0CA3D982A6C}" dt="2025-03-10T09:27:41.343" v="467"/>
          <ac:grpSpMkLst>
            <pc:docMk/>
            <pc:sldMk cId="3333033785" sldId="2145704075"/>
            <ac:grpSpMk id="150" creationId="{ECBB4C50-0A5A-29A5-B95F-B23A5A7DCBC3}"/>
          </ac:grpSpMkLst>
        </pc:grpChg>
        <pc:cxnChg chg="mod">
          <ac:chgData name="El Fid, Nouhaila" userId="S::nelfid@deloitte.fr::7ac0d002-b7a2-4000-b4b6-34c29fe63bdf" providerId="AD" clId="Web-{AF38D37D-144E-9180-7EDD-B0CA3D982A6C}" dt="2025-03-10T10:00:37.842" v="1087" actId="1076"/>
          <ac:cxnSpMkLst>
            <pc:docMk/>
            <pc:sldMk cId="3333033785" sldId="2145704075"/>
            <ac:cxnSpMk id="102" creationId="{F7750082-4924-000E-EF74-CA9C001B120F}"/>
          </ac:cxnSpMkLst>
        </pc:cxnChg>
        <pc:cxnChg chg="mod">
          <ac:chgData name="El Fid, Nouhaila" userId="S::nelfid@deloitte.fr::7ac0d002-b7a2-4000-b4b6-34c29fe63bdf" providerId="AD" clId="Web-{AF38D37D-144E-9180-7EDD-B0CA3D982A6C}" dt="2025-03-10T10:00:37.873" v="1089" actId="1076"/>
          <ac:cxnSpMkLst>
            <pc:docMk/>
            <pc:sldMk cId="3333033785" sldId="2145704075"/>
            <ac:cxnSpMk id="104" creationId="{0FAE41DE-F91C-2465-31DB-DC100E8F2261}"/>
          </ac:cxnSpMkLst>
        </pc:cxnChg>
      </pc:sldChg>
      <pc:sldMasterChg chg="addSldLayout">
        <pc:chgData name="El Fid, Nouhaila" userId="S::nelfid@deloitte.fr::7ac0d002-b7a2-4000-b4b6-34c29fe63bdf" providerId="AD" clId="Web-{AF38D37D-144E-9180-7EDD-B0CA3D982A6C}" dt="2025-03-10T09:28:12.593" v="471"/>
        <pc:sldMasterMkLst>
          <pc:docMk/>
          <pc:sldMasterMk cId="2460954070" sldId="2147483660"/>
        </pc:sldMasterMkLst>
        <pc:sldLayoutChg chg="add">
          <pc:chgData name="El Fid, Nouhaila" userId="S::nelfid@deloitte.fr::7ac0d002-b7a2-4000-b4b6-34c29fe63bdf" providerId="AD" clId="Web-{AF38D37D-144E-9180-7EDD-B0CA3D982A6C}" dt="2025-03-10T09:28:12.593" v="471"/>
          <pc:sldLayoutMkLst>
            <pc:docMk/>
            <pc:sldMasterMk cId="2460954070" sldId="2147483660"/>
            <pc:sldLayoutMk cId="123450745" sldId="2147483673"/>
          </pc:sldLayoutMkLst>
        </pc:sldLayoutChg>
      </pc:sldMasterChg>
    </pc:docChg>
  </pc:docChgLst>
  <pc:docChgLst>
    <pc:chgData name="El Fid, Nouhaila" userId="S::nelfid@deloitte.fr::7ac0d002-b7a2-4000-b4b6-34c29fe63bdf" providerId="AD" clId="Web-{6BF2E635-8176-A506-EEE1-A70AEE3EE726}"/>
    <pc:docChg chg="addSld modSld sldOrd">
      <pc:chgData name="El Fid, Nouhaila" userId="S::nelfid@deloitte.fr::7ac0d002-b7a2-4000-b4b6-34c29fe63bdf" providerId="AD" clId="Web-{6BF2E635-8176-A506-EEE1-A70AEE3EE726}" dt="2025-03-10T13:54:48.155" v="246" actId="1076"/>
      <pc:docMkLst>
        <pc:docMk/>
      </pc:docMkLst>
      <pc:sldChg chg="modSp">
        <pc:chgData name="El Fid, Nouhaila" userId="S::nelfid@deloitte.fr::7ac0d002-b7a2-4000-b4b6-34c29fe63bdf" providerId="AD" clId="Web-{6BF2E635-8176-A506-EEE1-A70AEE3EE726}" dt="2025-03-10T13:52:54.684" v="220" actId="20577"/>
        <pc:sldMkLst>
          <pc:docMk/>
          <pc:sldMk cId="337096588" sldId="3240"/>
        </pc:sldMkLst>
        <pc:spChg chg="mod">
          <ac:chgData name="El Fid, Nouhaila" userId="S::nelfid@deloitte.fr::7ac0d002-b7a2-4000-b4b6-34c29fe63bdf" providerId="AD" clId="Web-{6BF2E635-8176-A506-EEE1-A70AEE3EE726}" dt="2025-03-10T13:52:54.684" v="220" actId="20577"/>
          <ac:spMkLst>
            <pc:docMk/>
            <pc:sldMk cId="337096588" sldId="3240"/>
            <ac:spMk id="51" creationId="{4CFAA0C0-E343-C24A-9EE0-B0909695E587}"/>
          </ac:spMkLst>
        </pc:spChg>
      </pc:sldChg>
      <pc:sldChg chg="modSp">
        <pc:chgData name="El Fid, Nouhaila" userId="S::nelfid@deloitte.fr::7ac0d002-b7a2-4000-b4b6-34c29fe63bdf" providerId="AD" clId="Web-{6BF2E635-8176-A506-EEE1-A70AEE3EE726}" dt="2025-03-10T13:28:20.233" v="1" actId="1076"/>
        <pc:sldMkLst>
          <pc:docMk/>
          <pc:sldMk cId="3333033785" sldId="2145704075"/>
        </pc:sldMkLst>
        <pc:spChg chg="mod">
          <ac:chgData name="El Fid, Nouhaila" userId="S::nelfid@deloitte.fr::7ac0d002-b7a2-4000-b4b6-34c29fe63bdf" providerId="AD" clId="Web-{6BF2E635-8176-A506-EEE1-A70AEE3EE726}" dt="2025-03-10T13:28:20.233" v="1" actId="1076"/>
          <ac:spMkLst>
            <pc:docMk/>
            <pc:sldMk cId="3333033785" sldId="2145704075"/>
            <ac:spMk id="103" creationId="{FC9B0C43-DFF9-E54F-703C-6E3D97C8FEA2}"/>
          </ac:spMkLst>
        </pc:spChg>
      </pc:sldChg>
      <pc:sldChg chg="addSp delSp modSp add ord replId">
        <pc:chgData name="El Fid, Nouhaila" userId="S::nelfid@deloitte.fr::7ac0d002-b7a2-4000-b4b6-34c29fe63bdf" providerId="AD" clId="Web-{6BF2E635-8176-A506-EEE1-A70AEE3EE726}" dt="2025-03-10T13:54:25.655" v="242" actId="1076"/>
        <pc:sldMkLst>
          <pc:docMk/>
          <pc:sldMk cId="4113037185" sldId="2145704076"/>
        </pc:sldMkLst>
        <pc:spChg chg="add del mod">
          <ac:chgData name="El Fid, Nouhaila" userId="S::nelfid@deloitte.fr::7ac0d002-b7a2-4000-b4b6-34c29fe63bdf" providerId="AD" clId="Web-{6BF2E635-8176-A506-EEE1-A70AEE3EE726}" dt="2025-03-10T13:53:27.763" v="229"/>
          <ac:spMkLst>
            <pc:docMk/>
            <pc:sldMk cId="4113037185" sldId="2145704076"/>
            <ac:spMk id="5" creationId="{2848BC98-65C7-D685-C52A-B907F8C514F6}"/>
          </ac:spMkLst>
        </pc:spChg>
        <pc:spChg chg="del mod">
          <ac:chgData name="El Fid, Nouhaila" userId="S::nelfid@deloitte.fr::7ac0d002-b7a2-4000-b4b6-34c29fe63bdf" providerId="AD" clId="Web-{6BF2E635-8176-A506-EEE1-A70AEE3EE726}" dt="2025-03-10T13:51:22.151" v="194"/>
          <ac:spMkLst>
            <pc:docMk/>
            <pc:sldMk cId="4113037185" sldId="2145704076"/>
            <ac:spMk id="6" creationId="{2848BC98-65C7-D685-C52A-B907F8C514F6}"/>
          </ac:spMkLst>
        </pc:spChg>
        <pc:spChg chg="del mod">
          <ac:chgData name="El Fid, Nouhaila" userId="S::nelfid@deloitte.fr::7ac0d002-b7a2-4000-b4b6-34c29fe63bdf" providerId="AD" clId="Web-{6BF2E635-8176-A506-EEE1-A70AEE3EE726}" dt="2025-03-10T13:51:22.151" v="193"/>
          <ac:spMkLst>
            <pc:docMk/>
            <pc:sldMk cId="4113037185" sldId="2145704076"/>
            <ac:spMk id="7" creationId="{D43E0C52-5956-A620-391A-3EAA798CC585}"/>
          </ac:spMkLst>
        </pc:spChg>
        <pc:spChg chg="add del">
          <ac:chgData name="El Fid, Nouhaila" userId="S::nelfid@deloitte.fr::7ac0d002-b7a2-4000-b4b6-34c29fe63bdf" providerId="AD" clId="Web-{6BF2E635-8176-A506-EEE1-A70AEE3EE726}" dt="2025-03-10T13:53:27.763" v="229"/>
          <ac:spMkLst>
            <pc:docMk/>
            <pc:sldMk cId="4113037185" sldId="2145704076"/>
            <ac:spMk id="9" creationId="{D43E0C52-5956-A620-391A-3EAA798CC585}"/>
          </ac:spMkLst>
        </pc:spChg>
        <pc:spChg chg="add mod">
          <ac:chgData name="El Fid, Nouhaila" userId="S::nelfid@deloitte.fr::7ac0d002-b7a2-4000-b4b6-34c29fe63bdf" providerId="AD" clId="Web-{6BF2E635-8176-A506-EEE1-A70AEE3EE726}" dt="2025-03-10T13:54:25.514" v="240" actId="1076"/>
          <ac:spMkLst>
            <pc:docMk/>
            <pc:sldMk cId="4113037185" sldId="2145704076"/>
            <ac:spMk id="12" creationId="{7EFB4E0B-21C3-BE4C-351F-EC3F2E0394DF}"/>
          </ac:spMkLst>
        </pc:spChg>
        <pc:spChg chg="add mod">
          <ac:chgData name="El Fid, Nouhaila" userId="S::nelfid@deloitte.fr::7ac0d002-b7a2-4000-b4b6-34c29fe63bdf" providerId="AD" clId="Web-{6BF2E635-8176-A506-EEE1-A70AEE3EE726}" dt="2025-03-10T13:54:25.592" v="241" actId="1076"/>
          <ac:spMkLst>
            <pc:docMk/>
            <pc:sldMk cId="4113037185" sldId="2145704076"/>
            <ac:spMk id="13" creationId="{ECC418B1-87F7-F957-CFD9-BF66F3441A88}"/>
          </ac:spMkLst>
        </pc:spChg>
        <pc:spChg chg="mod">
          <ac:chgData name="El Fid, Nouhaila" userId="S::nelfid@deloitte.fr::7ac0d002-b7a2-4000-b4b6-34c29fe63bdf" providerId="AD" clId="Web-{6BF2E635-8176-A506-EEE1-A70AEE3EE726}" dt="2025-03-10T13:50:14.791" v="184" actId="1076"/>
          <ac:spMkLst>
            <pc:docMk/>
            <pc:sldMk cId="4113037185" sldId="2145704076"/>
            <ac:spMk id="26" creationId="{8EB78DEC-7636-56F1-FA41-0FEF1F7EA2B3}"/>
          </ac:spMkLst>
        </pc:spChg>
        <pc:spChg chg="mod">
          <ac:chgData name="El Fid, Nouhaila" userId="S::nelfid@deloitte.fr::7ac0d002-b7a2-4000-b4b6-34c29fe63bdf" providerId="AD" clId="Web-{6BF2E635-8176-A506-EEE1-A70AEE3EE726}" dt="2025-03-10T13:38:36.464" v="69" actId="20577"/>
          <ac:spMkLst>
            <pc:docMk/>
            <pc:sldMk cId="4113037185" sldId="2145704076"/>
            <ac:spMk id="27" creationId="{675653E9-CE8E-5A9B-4BC3-634DD3B3B90E}"/>
          </ac:spMkLst>
        </pc:spChg>
        <pc:spChg chg="mod">
          <ac:chgData name="El Fid, Nouhaila" userId="S::nelfid@deloitte.fr::7ac0d002-b7a2-4000-b4b6-34c29fe63bdf" providerId="AD" clId="Web-{6BF2E635-8176-A506-EEE1-A70AEE3EE726}" dt="2025-03-10T13:52:40.278" v="215" actId="20577"/>
          <ac:spMkLst>
            <pc:docMk/>
            <pc:sldMk cId="4113037185" sldId="2145704076"/>
            <ac:spMk id="47" creationId="{03FEBED7-91E0-0648-72D4-CFCF31EB34E9}"/>
          </ac:spMkLst>
        </pc:spChg>
        <pc:spChg chg="mod">
          <ac:chgData name="El Fid, Nouhaila" userId="S::nelfid@deloitte.fr::7ac0d002-b7a2-4000-b4b6-34c29fe63bdf" providerId="AD" clId="Web-{6BF2E635-8176-A506-EEE1-A70AEE3EE726}" dt="2025-03-10T13:36:03.836" v="30" actId="20577"/>
          <ac:spMkLst>
            <pc:docMk/>
            <pc:sldMk cId="4113037185" sldId="2145704076"/>
            <ac:spMk id="49" creationId="{553A102E-FC88-975E-A1E1-78190AB202B2}"/>
          </ac:spMkLst>
        </pc:spChg>
        <pc:spChg chg="mod">
          <ac:chgData name="El Fid, Nouhaila" userId="S::nelfid@deloitte.fr::7ac0d002-b7a2-4000-b4b6-34c29fe63bdf" providerId="AD" clId="Web-{6BF2E635-8176-A506-EEE1-A70AEE3EE726}" dt="2025-03-10T13:52:56.231" v="221" actId="20577"/>
          <ac:spMkLst>
            <pc:docMk/>
            <pc:sldMk cId="4113037185" sldId="2145704076"/>
            <ac:spMk id="51" creationId="{17A2BCAE-BAF4-D3FE-B5D6-10B662094E31}"/>
          </ac:spMkLst>
        </pc:spChg>
        <pc:spChg chg="mod">
          <ac:chgData name="El Fid, Nouhaila" userId="S::nelfid@deloitte.fr::7ac0d002-b7a2-4000-b4b6-34c29fe63bdf" providerId="AD" clId="Web-{6BF2E635-8176-A506-EEE1-A70AEE3EE726}" dt="2025-03-10T13:37:13.822" v="59" actId="20577"/>
          <ac:spMkLst>
            <pc:docMk/>
            <pc:sldMk cId="4113037185" sldId="2145704076"/>
            <ac:spMk id="53" creationId="{6CA95DC8-4CE2-C81B-3A12-7FCC0BFF5AC5}"/>
          </ac:spMkLst>
        </pc:spChg>
        <pc:spChg chg="mod">
          <ac:chgData name="El Fid, Nouhaila" userId="S::nelfid@deloitte.fr::7ac0d002-b7a2-4000-b4b6-34c29fe63bdf" providerId="AD" clId="Web-{6BF2E635-8176-A506-EEE1-A70AEE3EE726}" dt="2025-03-10T13:36:13.258" v="35" actId="20577"/>
          <ac:spMkLst>
            <pc:docMk/>
            <pc:sldMk cId="4113037185" sldId="2145704076"/>
            <ac:spMk id="56" creationId="{5C0BA06B-3B64-E9E4-B856-DC797711EEB2}"/>
          </ac:spMkLst>
        </pc:spChg>
        <pc:spChg chg="mod">
          <ac:chgData name="El Fid, Nouhaila" userId="S::nelfid@deloitte.fr::7ac0d002-b7a2-4000-b4b6-34c29fe63bdf" providerId="AD" clId="Web-{6BF2E635-8176-A506-EEE1-A70AEE3EE726}" dt="2025-03-10T13:50:29.197" v="186" actId="20577"/>
          <ac:spMkLst>
            <pc:docMk/>
            <pc:sldMk cId="4113037185" sldId="2145704076"/>
            <ac:spMk id="57" creationId="{75891E38-9D9B-ECCB-CED4-93A7FDB3EFCD}"/>
          </ac:spMkLst>
        </pc:spChg>
        <pc:spChg chg="mod">
          <ac:chgData name="El Fid, Nouhaila" userId="S::nelfid@deloitte.fr::7ac0d002-b7a2-4000-b4b6-34c29fe63bdf" providerId="AD" clId="Web-{6BF2E635-8176-A506-EEE1-A70AEE3EE726}" dt="2025-03-10T13:51:13.979" v="191" actId="20577"/>
          <ac:spMkLst>
            <pc:docMk/>
            <pc:sldMk cId="4113037185" sldId="2145704076"/>
            <ac:spMk id="58" creationId="{5E1902A6-185C-2FCE-8878-1803BA7E2708}"/>
          </ac:spMkLst>
        </pc:spChg>
        <pc:spChg chg="mod">
          <ac:chgData name="El Fid, Nouhaila" userId="S::nelfid@deloitte.fr::7ac0d002-b7a2-4000-b4b6-34c29fe63bdf" providerId="AD" clId="Web-{6BF2E635-8176-A506-EEE1-A70AEE3EE726}" dt="2025-03-10T13:40:15.513" v="80" actId="20577"/>
          <ac:spMkLst>
            <pc:docMk/>
            <pc:sldMk cId="4113037185" sldId="2145704076"/>
            <ac:spMk id="59" creationId="{2B791E0F-1FA1-B6C1-4F27-75AA7353D240}"/>
          </ac:spMkLst>
        </pc:spChg>
        <pc:spChg chg="mod">
          <ac:chgData name="El Fid, Nouhaila" userId="S::nelfid@deloitte.fr::7ac0d002-b7a2-4000-b4b6-34c29fe63bdf" providerId="AD" clId="Web-{6BF2E635-8176-A506-EEE1-A70AEE3EE726}" dt="2025-03-10T13:39:23.559" v="72" actId="20577"/>
          <ac:spMkLst>
            <pc:docMk/>
            <pc:sldMk cId="4113037185" sldId="2145704076"/>
            <ac:spMk id="61" creationId="{DABE882B-FCCB-401A-F46A-C603D638CB5E}"/>
          </ac:spMkLst>
        </pc:spChg>
        <pc:cxnChg chg="add del">
          <ac:chgData name="El Fid, Nouhaila" userId="S::nelfid@deloitte.fr::7ac0d002-b7a2-4000-b4b6-34c29fe63bdf" providerId="AD" clId="Web-{6BF2E635-8176-A506-EEE1-A70AEE3EE726}" dt="2025-03-10T13:53:27.763" v="229"/>
          <ac:cxnSpMkLst>
            <pc:docMk/>
            <pc:sldMk cId="4113037185" sldId="2145704076"/>
            <ac:cxnSpMk id="2" creationId="{E6F69DD7-8DF7-1BD4-29E8-25770E9CE509}"/>
          </ac:cxnSpMkLst>
        </pc:cxnChg>
        <pc:cxnChg chg="del">
          <ac:chgData name="El Fid, Nouhaila" userId="S::nelfid@deloitte.fr::7ac0d002-b7a2-4000-b4b6-34c29fe63bdf" providerId="AD" clId="Web-{6BF2E635-8176-A506-EEE1-A70AEE3EE726}" dt="2025-03-10T13:51:22.151" v="192"/>
          <ac:cxnSpMkLst>
            <pc:docMk/>
            <pc:sldMk cId="4113037185" sldId="2145704076"/>
            <ac:cxnSpMk id="8" creationId="{A5E37A61-8C05-C3B1-CCAB-02B2724F5ADF}"/>
          </ac:cxnSpMkLst>
        </pc:cxnChg>
        <pc:cxnChg chg="add del">
          <ac:chgData name="El Fid, Nouhaila" userId="S::nelfid@deloitte.fr::7ac0d002-b7a2-4000-b4b6-34c29fe63bdf" providerId="AD" clId="Web-{6BF2E635-8176-A506-EEE1-A70AEE3EE726}" dt="2025-03-10T13:53:27.763" v="229"/>
          <ac:cxnSpMkLst>
            <pc:docMk/>
            <pc:sldMk cId="4113037185" sldId="2145704076"/>
            <ac:cxnSpMk id="10" creationId="{A5E37A61-8C05-C3B1-CCAB-02B2724F5ADF}"/>
          </ac:cxnSpMkLst>
        </pc:cxnChg>
        <pc:cxnChg chg="add mod">
          <ac:chgData name="El Fid, Nouhaila" userId="S::nelfid@deloitte.fr::7ac0d002-b7a2-4000-b4b6-34c29fe63bdf" providerId="AD" clId="Web-{6BF2E635-8176-A506-EEE1-A70AEE3EE726}" dt="2025-03-10T13:54:25.420" v="239" actId="1076"/>
          <ac:cxnSpMkLst>
            <pc:docMk/>
            <pc:sldMk cId="4113037185" sldId="2145704076"/>
            <ac:cxnSpMk id="11" creationId="{07A17A5F-A22D-49C5-EEDC-76FCE1F47C99}"/>
          </ac:cxnSpMkLst>
        </pc:cxnChg>
        <pc:cxnChg chg="add mod">
          <ac:chgData name="El Fid, Nouhaila" userId="S::nelfid@deloitte.fr::7ac0d002-b7a2-4000-b4b6-34c29fe63bdf" providerId="AD" clId="Web-{6BF2E635-8176-A506-EEE1-A70AEE3EE726}" dt="2025-03-10T13:54:25.655" v="242" actId="1076"/>
          <ac:cxnSpMkLst>
            <pc:docMk/>
            <pc:sldMk cId="4113037185" sldId="2145704076"/>
            <ac:cxnSpMk id="14" creationId="{875AA22D-BA68-5771-56B0-5F8EC3A0746D}"/>
          </ac:cxnSpMkLst>
        </pc:cxnChg>
        <pc:cxnChg chg="del">
          <ac:chgData name="El Fid, Nouhaila" userId="S::nelfid@deloitte.fr::7ac0d002-b7a2-4000-b4b6-34c29fe63bdf" providerId="AD" clId="Web-{6BF2E635-8176-A506-EEE1-A70AEE3EE726}" dt="2025-03-10T13:51:22.151" v="195"/>
          <ac:cxnSpMkLst>
            <pc:docMk/>
            <pc:sldMk cId="4113037185" sldId="2145704076"/>
            <ac:cxnSpMk id="68" creationId="{E6F69DD7-8DF7-1BD4-29E8-25770E9CE509}"/>
          </ac:cxnSpMkLst>
        </pc:cxnChg>
      </pc:sldChg>
      <pc:sldChg chg="addSp delSp modSp add replId">
        <pc:chgData name="El Fid, Nouhaila" userId="S::nelfid@deloitte.fr::7ac0d002-b7a2-4000-b4b6-34c29fe63bdf" providerId="AD" clId="Web-{6BF2E635-8176-A506-EEE1-A70AEE3EE726}" dt="2025-03-10T13:54:48.155" v="246" actId="1076"/>
        <pc:sldMkLst>
          <pc:docMk/>
          <pc:sldMk cId="2655134073" sldId="2145704077"/>
        </pc:sldMkLst>
        <pc:spChg chg="add del mod">
          <ac:chgData name="El Fid, Nouhaila" userId="S::nelfid@deloitte.fr::7ac0d002-b7a2-4000-b4b6-34c29fe63bdf" providerId="AD" clId="Web-{6BF2E635-8176-A506-EEE1-A70AEE3EE726}" dt="2025-03-10T13:53:06.575" v="224"/>
          <ac:spMkLst>
            <pc:docMk/>
            <pc:sldMk cId="2655134073" sldId="2145704077"/>
            <ac:spMk id="3" creationId="{2848BC98-65C7-D685-C52A-B907F8C514F6}"/>
          </ac:spMkLst>
        </pc:spChg>
        <pc:spChg chg="mod">
          <ac:chgData name="El Fid, Nouhaila" userId="S::nelfid@deloitte.fr::7ac0d002-b7a2-4000-b4b6-34c29fe63bdf" providerId="AD" clId="Web-{6BF2E635-8176-A506-EEE1-A70AEE3EE726}" dt="2025-03-10T13:47:43.819" v="154" actId="20577"/>
          <ac:spMkLst>
            <pc:docMk/>
            <pc:sldMk cId="2655134073" sldId="2145704077"/>
            <ac:spMk id="4" creationId="{7FD87FCD-7366-B051-CE97-FAEFBE11886E}"/>
          </ac:spMkLst>
        </pc:spChg>
        <pc:spChg chg="add del mod">
          <ac:chgData name="El Fid, Nouhaila" userId="S::nelfid@deloitte.fr::7ac0d002-b7a2-4000-b4b6-34c29fe63bdf" providerId="AD" clId="Web-{6BF2E635-8176-A506-EEE1-A70AEE3EE726}" dt="2025-03-10T13:53:06.575" v="223"/>
          <ac:spMkLst>
            <pc:docMk/>
            <pc:sldMk cId="2655134073" sldId="2145704077"/>
            <ac:spMk id="5" creationId="{D43E0C52-5956-A620-391A-3EAA798CC585}"/>
          </ac:spMkLst>
        </pc:spChg>
        <pc:spChg chg="mod">
          <ac:chgData name="El Fid, Nouhaila" userId="S::nelfid@deloitte.fr::7ac0d002-b7a2-4000-b4b6-34c29fe63bdf" providerId="AD" clId="Web-{6BF2E635-8176-A506-EEE1-A70AEE3EE726}" dt="2025-03-10T13:48:33.804" v="164" actId="20577"/>
          <ac:spMkLst>
            <pc:docMk/>
            <pc:sldMk cId="2655134073" sldId="2145704077"/>
            <ac:spMk id="10" creationId="{F0AC4825-B6B2-8D82-E12B-9D2C97923CAB}"/>
          </ac:spMkLst>
        </pc:spChg>
        <pc:spChg chg="mod">
          <ac:chgData name="El Fid, Nouhaila" userId="S::nelfid@deloitte.fr::7ac0d002-b7a2-4000-b4b6-34c29fe63bdf" providerId="AD" clId="Web-{6BF2E635-8176-A506-EEE1-A70AEE3EE726}" dt="2025-03-10T13:46:05.692" v="121" actId="20577"/>
          <ac:spMkLst>
            <pc:docMk/>
            <pc:sldMk cId="2655134073" sldId="2145704077"/>
            <ac:spMk id="103" creationId="{7058CCB1-95B4-9E96-69B7-A3C4596EC51A}"/>
          </ac:spMkLst>
        </pc:spChg>
        <pc:spChg chg="mod">
          <ac:chgData name="El Fid, Nouhaila" userId="S::nelfid@deloitte.fr::7ac0d002-b7a2-4000-b4b6-34c29fe63bdf" providerId="AD" clId="Web-{6BF2E635-8176-A506-EEE1-A70AEE3EE726}" dt="2025-03-10T13:46:43.724" v="138" actId="20577"/>
          <ac:spMkLst>
            <pc:docMk/>
            <pc:sldMk cId="2655134073" sldId="2145704077"/>
            <ac:spMk id="110" creationId="{F9E6D862-2B1B-87CB-15D1-135CBB80E823}"/>
          </ac:spMkLst>
        </pc:spChg>
        <pc:spChg chg="mod">
          <ac:chgData name="El Fid, Nouhaila" userId="S::nelfid@deloitte.fr::7ac0d002-b7a2-4000-b4b6-34c29fe63bdf" providerId="AD" clId="Web-{6BF2E635-8176-A506-EEE1-A70AEE3EE726}" dt="2025-03-10T13:48:27.679" v="162" actId="20577"/>
          <ac:spMkLst>
            <pc:docMk/>
            <pc:sldMk cId="2655134073" sldId="2145704077"/>
            <ac:spMk id="111" creationId="{65D071BD-8BE9-93CA-D0B2-B0F97563F4C5}"/>
          </ac:spMkLst>
        </pc:spChg>
        <pc:spChg chg="mod">
          <ac:chgData name="El Fid, Nouhaila" userId="S::nelfid@deloitte.fr::7ac0d002-b7a2-4000-b4b6-34c29fe63bdf" providerId="AD" clId="Web-{6BF2E635-8176-A506-EEE1-A70AEE3EE726}" dt="2025-03-10T13:54:43.233" v="244" actId="20577"/>
          <ac:spMkLst>
            <pc:docMk/>
            <pc:sldMk cId="2655134073" sldId="2145704077"/>
            <ac:spMk id="116" creationId="{DB4EBF1C-E792-281C-BE85-264A2DF5C175}"/>
          </ac:spMkLst>
        </pc:spChg>
        <pc:spChg chg="mod">
          <ac:chgData name="El Fid, Nouhaila" userId="S::nelfid@deloitte.fr::7ac0d002-b7a2-4000-b4b6-34c29fe63bdf" providerId="AD" clId="Web-{6BF2E635-8176-A506-EEE1-A70AEE3EE726}" dt="2025-03-10T13:49:32.290" v="180" actId="20577"/>
          <ac:spMkLst>
            <pc:docMk/>
            <pc:sldMk cId="2655134073" sldId="2145704077"/>
            <ac:spMk id="124" creationId="{9CD03F15-75EF-14F6-006D-5DBCE6A774D1}"/>
          </ac:spMkLst>
        </pc:spChg>
        <pc:grpChg chg="mod">
          <ac:chgData name="El Fid, Nouhaila" userId="S::nelfid@deloitte.fr::7ac0d002-b7a2-4000-b4b6-34c29fe63bdf" providerId="AD" clId="Web-{6BF2E635-8176-A506-EEE1-A70AEE3EE726}" dt="2025-03-10T13:54:48.155" v="246" actId="1076"/>
          <ac:grpSpMkLst>
            <pc:docMk/>
            <pc:sldMk cId="2655134073" sldId="2145704077"/>
            <ac:grpSpMk id="112" creationId="{3A0E55FE-09F8-DC2D-6C31-0C611F662FDF}"/>
          </ac:grpSpMkLst>
        </pc:grpChg>
        <pc:cxnChg chg="add del mod">
          <ac:chgData name="El Fid, Nouhaila" userId="S::nelfid@deloitte.fr::7ac0d002-b7a2-4000-b4b6-34c29fe63bdf" providerId="AD" clId="Web-{6BF2E635-8176-A506-EEE1-A70AEE3EE726}" dt="2025-03-10T13:53:06.575" v="225"/>
          <ac:cxnSpMkLst>
            <pc:docMk/>
            <pc:sldMk cId="2655134073" sldId="2145704077"/>
            <ac:cxnSpMk id="2" creationId="{E6F69DD7-8DF7-1BD4-29E8-25770E9CE509}"/>
          </ac:cxnSpMkLst>
        </pc:cxnChg>
        <pc:cxnChg chg="add del mod">
          <ac:chgData name="El Fid, Nouhaila" userId="S::nelfid@deloitte.fr::7ac0d002-b7a2-4000-b4b6-34c29fe63bdf" providerId="AD" clId="Web-{6BF2E635-8176-A506-EEE1-A70AEE3EE726}" dt="2025-03-10T13:53:06.575" v="222"/>
          <ac:cxnSpMkLst>
            <pc:docMk/>
            <pc:sldMk cId="2655134073" sldId="2145704077"/>
            <ac:cxnSpMk id="6" creationId="{A5E37A61-8C05-C3B1-CCAB-02B2724F5ADF}"/>
          </ac:cxnSpMkLst>
        </pc:cxnChg>
      </pc:sldChg>
    </pc:docChg>
  </pc:docChgLst>
</pc:chgInfo>
</file>

<file path=ppt/media/image1.pn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Subhead: Sidebar">
    <p:spTree>
      <p:nvGrpSpPr>
        <p:cNvPr id="1" name=""/>
        <p:cNvGrpSpPr/>
        <p:nvPr/>
      </p:nvGrpSpPr>
      <p:grpSpPr>
        <a:xfrm>
          <a:off x="0" y="0"/>
          <a:ext cx="0" cy="0"/>
          <a:chOff x="0" y="0"/>
          <a:chExt cx="0" cy="0"/>
        </a:xfrm>
      </p:grpSpPr>
      <p:sp>
        <p:nvSpPr>
          <p:cNvPr id="4" name="Text Placeholder 7">
            <a:extLst>
              <a:ext uri="{FF2B5EF4-FFF2-40B4-BE49-F238E27FC236}">
                <a16:creationId xmlns:a16="http://schemas.microsoft.com/office/drawing/2014/main" id="{8EC5EC5A-100A-7147-B3DC-6BBBC38A8B41}"/>
              </a:ext>
            </a:extLst>
          </p:cNvPr>
          <p:cNvSpPr>
            <a:spLocks noGrp="1"/>
          </p:cNvSpPr>
          <p:nvPr>
            <p:ph type="body" sz="quarter" idx="14" hasCustomPrompt="1"/>
          </p:nvPr>
        </p:nvSpPr>
        <p:spPr>
          <a:xfrm>
            <a:off x="914400" y="2959100"/>
            <a:ext cx="3009900" cy="1714500"/>
          </a:xfrm>
        </p:spPr>
        <p:txBody>
          <a:bodyPr wrap="square">
            <a:noAutofit/>
          </a:bodyPr>
          <a:lstStyle>
            <a:lvl1pPr marL="0" marR="0" indent="0" algn="l" defTabSz="914400" rtl="0" eaLnBrk="1" fontAlgn="auto" latinLnBrk="0" hangingPunct="1">
              <a:lnSpc>
                <a:spcPct val="120000"/>
              </a:lnSpc>
              <a:spcBef>
                <a:spcPts val="0"/>
              </a:spcBef>
              <a:spcAft>
                <a:spcPts val="0"/>
              </a:spcAft>
              <a:buClrTx/>
              <a:buSzTx/>
              <a:buFontTx/>
              <a:buNone/>
              <a:tabLst/>
              <a:defRPr sz="1100"/>
            </a:lvl1pPr>
          </a:lstStyle>
          <a:p>
            <a:pPr lvl="0"/>
            <a:r>
              <a:rPr lang="en-US"/>
              <a:t>7 lines running intro text. Morbi </a:t>
            </a:r>
            <a:r>
              <a:rPr lang="en-US" err="1"/>
              <a:t>leo</a:t>
            </a:r>
            <a:r>
              <a:rPr lang="en-US"/>
              <a:t> </a:t>
            </a:r>
            <a:r>
              <a:rPr lang="en-US" err="1"/>
              <a:t>risus</a:t>
            </a:r>
            <a:r>
              <a:rPr lang="en-US"/>
              <a:t>, porta ac </a:t>
            </a:r>
            <a:r>
              <a:rPr lang="en-US" err="1"/>
              <a:t>consectetur</a:t>
            </a:r>
            <a:r>
              <a:rPr lang="en-US"/>
              <a:t> ac, vestibulum at eros. Donec sed </a:t>
            </a:r>
            <a:r>
              <a:rPr lang="en-US" err="1"/>
              <a:t>odio</a:t>
            </a:r>
            <a:r>
              <a:rPr lang="en-US"/>
              <a:t> dui. </a:t>
            </a:r>
            <a:r>
              <a:rPr lang="en-US" err="1"/>
              <a:t>odio</a:t>
            </a:r>
            <a:r>
              <a:rPr lang="en-US"/>
              <a:t> dui. </a:t>
            </a:r>
            <a:r>
              <a:rPr lang="en-US" err="1"/>
              <a:t>Praesent</a:t>
            </a:r>
            <a:r>
              <a:rPr lang="en-US"/>
              <a:t> </a:t>
            </a:r>
            <a:r>
              <a:rPr lang="en-US" err="1"/>
              <a:t>commodo</a:t>
            </a:r>
            <a:r>
              <a:rPr lang="en-US"/>
              <a:t> cursus magna, vel </a:t>
            </a:r>
            <a:r>
              <a:rPr lang="en-US" err="1"/>
              <a:t>scelerisque</a:t>
            </a:r>
            <a:r>
              <a:rPr lang="en-US"/>
              <a:t> </a:t>
            </a:r>
            <a:r>
              <a:rPr lang="en-US" err="1"/>
              <a:t>nisl</a:t>
            </a:r>
            <a:r>
              <a:rPr lang="en-US"/>
              <a:t> </a:t>
            </a:r>
            <a:r>
              <a:rPr lang="en-US" err="1"/>
              <a:t>consectetur</a:t>
            </a:r>
            <a:r>
              <a:rPr lang="en-US"/>
              <a:t> et. Sed </a:t>
            </a:r>
            <a:r>
              <a:rPr lang="en-US" err="1"/>
              <a:t>posuere</a:t>
            </a:r>
            <a:r>
              <a:rPr lang="en-US"/>
              <a:t> </a:t>
            </a:r>
            <a:r>
              <a:rPr lang="en-US" err="1"/>
              <a:t>consectetur</a:t>
            </a:r>
            <a:r>
              <a:rPr lang="en-US"/>
              <a:t> </a:t>
            </a:r>
            <a:r>
              <a:rPr lang="en-US" err="1"/>
              <a:t>est</a:t>
            </a:r>
            <a:r>
              <a:rPr lang="en-US"/>
              <a:t> at </a:t>
            </a:r>
            <a:r>
              <a:rPr lang="en-US" err="1"/>
              <a:t>lobortis</a:t>
            </a:r>
            <a:r>
              <a:rPr lang="en-US"/>
              <a:t>. </a:t>
            </a:r>
            <a:r>
              <a:rPr lang="en-US" err="1"/>
              <a:t>Praesent</a:t>
            </a:r>
            <a:r>
              <a:rPr lang="en-US"/>
              <a:t> </a:t>
            </a:r>
            <a:r>
              <a:rPr lang="en-US" err="1"/>
              <a:t>commodo</a:t>
            </a:r>
            <a:r>
              <a:rPr lang="en-US"/>
              <a:t> cursus magna, vel </a:t>
            </a:r>
            <a:r>
              <a:rPr lang="en-US" err="1"/>
              <a:t>scelerisque</a:t>
            </a:r>
            <a:r>
              <a:rPr lang="en-US"/>
              <a:t> </a:t>
            </a:r>
            <a:r>
              <a:rPr lang="en-US" err="1"/>
              <a:t>nisl</a:t>
            </a:r>
            <a:r>
              <a:rPr lang="en-US"/>
              <a:t> </a:t>
            </a:r>
            <a:r>
              <a:rPr lang="en-US" err="1"/>
              <a:t>consectetur</a:t>
            </a:r>
            <a:r>
              <a:rPr lang="en-US"/>
              <a:t> et.</a:t>
            </a:r>
          </a:p>
        </p:txBody>
      </p:sp>
      <p:sp>
        <p:nvSpPr>
          <p:cNvPr id="6" name="Text Placeholder 5">
            <a:extLst>
              <a:ext uri="{FF2B5EF4-FFF2-40B4-BE49-F238E27FC236}">
                <a16:creationId xmlns:a16="http://schemas.microsoft.com/office/drawing/2014/main" id="{1110A1F4-8F2A-B944-8910-489459DDC3B8}"/>
              </a:ext>
            </a:extLst>
          </p:cNvPr>
          <p:cNvSpPr>
            <a:spLocks noGrp="1"/>
          </p:cNvSpPr>
          <p:nvPr>
            <p:ph type="body" sz="quarter" idx="18" hasCustomPrompt="1"/>
          </p:nvPr>
        </p:nvSpPr>
        <p:spPr>
          <a:xfrm>
            <a:off x="914400" y="571500"/>
            <a:ext cx="3009900" cy="2190750"/>
          </a:xfrm>
        </p:spPr>
        <p:txBody>
          <a:bodyPr anchor="b"/>
          <a:lstStyle>
            <a:lvl1pPr>
              <a:lnSpc>
                <a:spcPct val="100000"/>
              </a:lnSpc>
              <a:defRPr sz="2400">
                <a:latin typeface="+mj-lt"/>
              </a:defRPr>
            </a:lvl1pPr>
            <a:lvl2pPr>
              <a:defRPr sz="2400">
                <a:latin typeface="+mj-lt"/>
              </a:defRPr>
            </a:lvl2pPr>
            <a:lvl3pPr>
              <a:defRPr sz="2400">
                <a:latin typeface="+mj-lt"/>
              </a:defRPr>
            </a:lvl3pPr>
            <a:lvl4pPr>
              <a:defRPr sz="2400">
                <a:latin typeface="+mj-lt"/>
              </a:defRPr>
            </a:lvl4pPr>
            <a:lvl5pPr>
              <a:defRPr sz="2400">
                <a:latin typeface="+mj-lt"/>
              </a:defRPr>
            </a:lvl5pPr>
          </a:lstStyle>
          <a:p>
            <a:pPr lvl="0"/>
            <a:r>
              <a:rPr lang="en-US"/>
              <a:t>Click to edit slide heading</a:t>
            </a:r>
          </a:p>
        </p:txBody>
      </p:sp>
    </p:spTree>
    <p:extLst>
      <p:ext uri="{BB962C8B-B14F-4D97-AF65-F5344CB8AC3E}">
        <p14:creationId xmlns:p14="http://schemas.microsoft.com/office/powerpoint/2010/main" val="4145833620"/>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No Content">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4FF7658A-43FB-0B4D-86E1-500CE541A5C2}"/>
              </a:ext>
            </a:extLst>
          </p:cNvPr>
          <p:cNvSpPr>
            <a:spLocks noGrp="1"/>
          </p:cNvSpPr>
          <p:nvPr>
            <p:ph type="title" hasCustomPrompt="1"/>
          </p:nvPr>
        </p:nvSpPr>
        <p:spPr bwMode="gray">
          <a:xfrm>
            <a:off x="914400" y="279400"/>
            <a:ext cx="10325100" cy="787400"/>
          </a:xfrm>
          <a:prstGeom prst="rect">
            <a:avLst/>
          </a:prstGeom>
        </p:spPr>
        <p:txBody>
          <a:bodyPr vert="horz" lIns="0" tIns="0" rIns="0" bIns="0" rtlCol="0" anchor="b" anchorCtr="0">
            <a:noAutofit/>
          </a:bodyPr>
          <a:lstStyle/>
          <a:p>
            <a:r>
              <a:rPr lang="en-US" noProof="0"/>
              <a:t>Click to edit Master title s edit Master title style tyle</a:t>
            </a:r>
          </a:p>
        </p:txBody>
      </p:sp>
      <p:sp>
        <p:nvSpPr>
          <p:cNvPr id="4" name="Text Placeholder 2">
            <a:extLst>
              <a:ext uri="{FF2B5EF4-FFF2-40B4-BE49-F238E27FC236}">
                <a16:creationId xmlns:a16="http://schemas.microsoft.com/office/drawing/2014/main" id="{E0012D7F-B2D7-4E65-ADC0-B0FB213052FC}"/>
              </a:ext>
            </a:extLst>
          </p:cNvPr>
          <p:cNvSpPr>
            <a:spLocks noGrp="1"/>
          </p:cNvSpPr>
          <p:nvPr>
            <p:ph type="body" sz="quarter" idx="25" hasCustomPrompt="1"/>
          </p:nvPr>
        </p:nvSpPr>
        <p:spPr>
          <a:xfrm>
            <a:off x="926512" y="495992"/>
            <a:ext cx="569228" cy="139781"/>
          </a:xfrm>
        </p:spPr>
        <p:txBody>
          <a:bodyPr/>
          <a:lstStyle>
            <a:lvl1pPr>
              <a:lnSpc>
                <a:spcPct val="100000"/>
              </a:lnSpc>
              <a:spcAft>
                <a:spcPts val="0"/>
              </a:spcAft>
              <a:defRPr sz="700" b="1" cap="all" spc="100" baseline="0">
                <a:solidFill>
                  <a:schemeClr val="tx2"/>
                </a:solidFill>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00</a:t>
            </a:r>
          </a:p>
        </p:txBody>
      </p:sp>
      <p:sp>
        <p:nvSpPr>
          <p:cNvPr id="5" name="Text Placeholder 2">
            <a:extLst>
              <a:ext uri="{FF2B5EF4-FFF2-40B4-BE49-F238E27FC236}">
                <a16:creationId xmlns:a16="http://schemas.microsoft.com/office/drawing/2014/main" id="{C6A363D1-385D-4820-945D-DA60371F5047}"/>
              </a:ext>
            </a:extLst>
          </p:cNvPr>
          <p:cNvSpPr>
            <a:spLocks noGrp="1"/>
          </p:cNvSpPr>
          <p:nvPr>
            <p:ph type="body" sz="quarter" idx="26" hasCustomPrompt="1"/>
          </p:nvPr>
        </p:nvSpPr>
        <p:spPr>
          <a:xfrm>
            <a:off x="1986247" y="495992"/>
            <a:ext cx="3488042" cy="139781"/>
          </a:xfrm>
        </p:spPr>
        <p:txBody>
          <a:bodyPr/>
          <a:lstStyle>
            <a:lvl1pPr>
              <a:lnSpc>
                <a:spcPct val="100000"/>
              </a:lnSpc>
              <a:spcAft>
                <a:spcPts val="0"/>
              </a:spcAft>
              <a:defRPr sz="700" b="1" cap="all" spc="150" baseline="0">
                <a:solidFill>
                  <a:schemeClr val="tx2"/>
                </a:solidFill>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DELOITTE DIGITAL</a:t>
            </a:r>
          </a:p>
        </p:txBody>
      </p:sp>
    </p:spTree>
    <p:extLst>
      <p:ext uri="{BB962C8B-B14F-4D97-AF65-F5344CB8AC3E}">
        <p14:creationId xmlns:p14="http://schemas.microsoft.com/office/powerpoint/2010/main" val="12345074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3/10/2025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3/10/2025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3/10/2025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3/10/2025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About…">
            <a:extLst>
              <a:ext uri="{FF2B5EF4-FFF2-40B4-BE49-F238E27FC236}">
                <a16:creationId xmlns:a16="http://schemas.microsoft.com/office/drawing/2014/main" id="{A6A6C634-E5EB-094C-96E1-2BDA1425C628}"/>
              </a:ext>
            </a:extLst>
          </p:cNvPr>
          <p:cNvSpPr txBox="1"/>
          <p:nvPr/>
        </p:nvSpPr>
        <p:spPr>
          <a:xfrm>
            <a:off x="2769279" y="6027745"/>
            <a:ext cx="4099595" cy="228652"/>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nchor="t">
            <a:spAutoFit/>
          </a:bodyPr>
          <a:lstStyle/>
          <a:p>
            <a:pPr marL="0" lvl="2" fontAlgn="base">
              <a:lnSpc>
                <a:spcPts val="1500"/>
              </a:lnSpc>
              <a:spcBef>
                <a:spcPct val="0"/>
              </a:spcBef>
              <a:spcAft>
                <a:spcPct val="0"/>
              </a:spcAft>
              <a:buSzPct val="50000"/>
              <a:defRPr/>
            </a:pPr>
            <a:r>
              <a:rPr lang="en-GB" sz="1000" dirty="0">
                <a:solidFill>
                  <a:srgbClr val="000000"/>
                </a:solidFill>
                <a:latin typeface="Open Sans Light"/>
                <a:ea typeface="Open Sans Light"/>
                <a:cs typeface="Open Sans Light"/>
              </a:rPr>
              <a:t>Français – Arabe – </a:t>
            </a:r>
            <a:r>
              <a:rPr lang="en-GB" sz="1000" dirty="0" err="1">
                <a:solidFill>
                  <a:srgbClr val="000000"/>
                </a:solidFill>
                <a:latin typeface="Open Sans Light"/>
                <a:ea typeface="Open Sans Light"/>
                <a:cs typeface="Open Sans Light"/>
              </a:rPr>
              <a:t>Anglais</a:t>
            </a:r>
            <a:endParaRPr lang="en-GB" sz="1000" dirty="0" err="1">
              <a:solidFill>
                <a:srgbClr val="000000"/>
              </a:solidFill>
              <a:ea typeface="Open Sans Extrabold" panose="020B0906030804020204" pitchFamily="34" charset="0"/>
              <a:cs typeface="Open Sans Extrabold" panose="020B0906030804020204" pitchFamily="34" charset="0"/>
            </a:endParaRPr>
          </a:p>
        </p:txBody>
      </p:sp>
      <p:sp>
        <p:nvSpPr>
          <p:cNvPr id="61" name="About…">
            <a:extLst>
              <a:ext uri="{FF2B5EF4-FFF2-40B4-BE49-F238E27FC236}">
                <a16:creationId xmlns:a16="http://schemas.microsoft.com/office/drawing/2014/main" id="{446D9C5B-4694-A04F-99D3-6F1543C628A8}"/>
              </a:ext>
            </a:extLst>
          </p:cNvPr>
          <p:cNvSpPr txBox="1"/>
          <p:nvPr/>
        </p:nvSpPr>
        <p:spPr>
          <a:xfrm>
            <a:off x="3298209" y="5774792"/>
            <a:ext cx="1874398" cy="21134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spAutoFit/>
          </a:bodyPr>
          <a:lstStyle/>
          <a:p>
            <a:pPr>
              <a:lnSpc>
                <a:spcPct val="110000"/>
              </a:lnSpc>
              <a:defRPr sz="2200" b="0">
                <a:latin typeface="Open Sans Bold"/>
                <a:ea typeface="Open Sans Bold"/>
                <a:cs typeface="Open Sans Bold"/>
                <a:sym typeface="Open Sans Bold"/>
              </a:defRPr>
            </a:pPr>
            <a:r>
              <a:rPr lang="fr-FR" sz="1000"/>
              <a:t>Langues</a:t>
            </a:r>
          </a:p>
        </p:txBody>
      </p:sp>
      <p:pic>
        <p:nvPicPr>
          <p:cNvPr id="46" name="Picture 20">
            <a:extLst>
              <a:ext uri="{FF2B5EF4-FFF2-40B4-BE49-F238E27FC236}">
                <a16:creationId xmlns:a16="http://schemas.microsoft.com/office/drawing/2014/main" id="{4EE7EE9F-DAEC-E542-B57E-6C8DABE66166}"/>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r="-3"/>
          <a:stretch/>
        </p:blipFill>
        <p:spPr>
          <a:xfrm>
            <a:off x="11840783" y="0"/>
            <a:ext cx="351217" cy="6858000"/>
          </a:xfrm>
          <a:prstGeom prst="rect">
            <a:avLst/>
          </a:prstGeom>
        </p:spPr>
      </p:pic>
      <p:sp>
        <p:nvSpPr>
          <p:cNvPr id="47" name="Studio Lead">
            <a:extLst>
              <a:ext uri="{FF2B5EF4-FFF2-40B4-BE49-F238E27FC236}">
                <a16:creationId xmlns:a16="http://schemas.microsoft.com/office/drawing/2014/main" id="{1EE7651B-2FF5-4C42-A54E-BCB23C01E80B}"/>
              </a:ext>
            </a:extLst>
          </p:cNvPr>
          <p:cNvSpPr txBox="1"/>
          <p:nvPr/>
        </p:nvSpPr>
        <p:spPr>
          <a:xfrm>
            <a:off x="497603" y="4728783"/>
            <a:ext cx="1826286" cy="380617"/>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nchor="t">
            <a:spAutoFit/>
          </a:bodyPr>
          <a:lstStyle>
            <a:lvl1pPr algn="l">
              <a:lnSpc>
                <a:spcPct val="110000"/>
              </a:lnSpc>
              <a:defRPr sz="2200" b="0">
                <a:latin typeface="Open Sans"/>
                <a:ea typeface="Open Sans"/>
                <a:cs typeface="Open Sans"/>
                <a:sym typeface="Open Sans"/>
              </a:defRPr>
            </a:lvl1pPr>
          </a:lstStyle>
          <a:p>
            <a:r>
              <a:rPr lang="fr-FR" sz="1000" dirty="0">
                <a:latin typeface="Open Sans Light"/>
                <a:ea typeface="Open Sans Light"/>
                <a:cs typeface="Open Sans Light"/>
              </a:rPr>
              <a:t>Stagiaire Consultante </a:t>
            </a:r>
            <a:r>
              <a:rPr lang="fr-FR" sz="1000" dirty="0" err="1">
                <a:latin typeface="Open Sans Light"/>
                <a:ea typeface="Open Sans Light"/>
                <a:cs typeface="Open Sans Light"/>
              </a:rPr>
              <a:t>Saleseforce</a:t>
            </a:r>
            <a:endParaRPr lang="en-US" dirty="0" err="1"/>
          </a:p>
        </p:txBody>
      </p:sp>
      <p:sp>
        <p:nvSpPr>
          <p:cNvPr id="49" name="About…">
            <a:extLst>
              <a:ext uri="{FF2B5EF4-FFF2-40B4-BE49-F238E27FC236}">
                <a16:creationId xmlns:a16="http://schemas.microsoft.com/office/drawing/2014/main" id="{7B9ECE20-F414-D34D-BE23-972ED0A703DE}"/>
              </a:ext>
            </a:extLst>
          </p:cNvPr>
          <p:cNvSpPr txBox="1"/>
          <p:nvPr/>
        </p:nvSpPr>
        <p:spPr>
          <a:xfrm>
            <a:off x="2781326" y="1165261"/>
            <a:ext cx="4099595" cy="105157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nchor="t">
            <a:spAutoFit/>
          </a:bodyPr>
          <a:lstStyle/>
          <a:p>
            <a:pPr>
              <a:lnSpc>
                <a:spcPts val="1500"/>
              </a:lnSpc>
              <a:defRPr sz="2200" b="0">
                <a:latin typeface="Open Sans"/>
                <a:ea typeface="Open Sans"/>
                <a:cs typeface="Open Sans"/>
                <a:sym typeface="Open Sans"/>
              </a:defRPr>
            </a:pPr>
            <a:r>
              <a:rPr lang="fr-FR" sz="1000" err="1">
                <a:latin typeface="Open Sans Light"/>
                <a:ea typeface="Open Sans Light"/>
                <a:cs typeface="Open Sans Light"/>
              </a:rPr>
              <a:t>Nouhaila</a:t>
            </a:r>
            <a:r>
              <a:rPr lang="fr-FR" sz="1000" dirty="0">
                <a:latin typeface="Open Sans Light"/>
                <a:ea typeface="Open Sans Light"/>
                <a:cs typeface="Open Sans Light"/>
              </a:rPr>
              <a:t> est une stagiaire Consultante Junior </a:t>
            </a:r>
            <a:r>
              <a:rPr lang="fr-FR" sz="1000" err="1">
                <a:latin typeface="Open Sans Light"/>
                <a:ea typeface="Open Sans Light"/>
                <a:cs typeface="Open Sans Light"/>
              </a:rPr>
              <a:t>Saleseforce</a:t>
            </a:r>
            <a:r>
              <a:rPr lang="fr-FR" sz="1000" dirty="0">
                <a:latin typeface="Open Sans Light"/>
                <a:ea typeface="Open Sans Light"/>
                <a:cs typeface="Open Sans Light"/>
              </a:rPr>
              <a:t> chez </a:t>
            </a:r>
            <a:endParaRPr lang="en-US"/>
          </a:p>
          <a:p>
            <a:pPr>
              <a:lnSpc>
                <a:spcPts val="1500"/>
              </a:lnSpc>
              <a:defRPr sz="2200" b="0">
                <a:latin typeface="Open Sans"/>
                <a:ea typeface="Open Sans"/>
                <a:cs typeface="Open Sans"/>
                <a:sym typeface="Open Sans"/>
              </a:defRPr>
            </a:pPr>
            <a:r>
              <a:rPr lang="fr-FR" sz="1000" dirty="0">
                <a:latin typeface="Open Sans Light"/>
                <a:ea typeface="Open Sans Light"/>
                <a:cs typeface="Open Sans Light"/>
              </a:rPr>
              <a:t>Deloitte Digital.</a:t>
            </a:r>
            <a:endParaRPr lang="fr-FR" dirty="0"/>
          </a:p>
          <a:p>
            <a:pPr>
              <a:defRPr sz="2200" b="0">
                <a:latin typeface="Open Sans"/>
                <a:ea typeface="Open Sans"/>
                <a:cs typeface="Open Sans"/>
                <a:sym typeface="Open Sans"/>
              </a:defRPr>
            </a:pPr>
            <a:r>
              <a:rPr lang="fr-FR" sz="1000" dirty="0">
                <a:latin typeface="Open Sans Light"/>
                <a:ea typeface="+mn-lt"/>
                <a:cs typeface="+mn-lt"/>
              </a:rPr>
              <a:t>Proactive, créative et dotée d'un sens analytique affûté, je suis une étudiante de 22 ans, passionnée par le développement logiciel et l'innovation. J’aborde chaque défi comme une opportunité d'innover, en explorant des solutions inédites.</a:t>
            </a:r>
            <a:endParaRPr lang="fr-FR">
              <a:latin typeface="Open Sans Light"/>
            </a:endParaRPr>
          </a:p>
        </p:txBody>
      </p:sp>
      <p:sp>
        <p:nvSpPr>
          <p:cNvPr id="51" name="Studio Lead">
            <a:extLst>
              <a:ext uri="{FF2B5EF4-FFF2-40B4-BE49-F238E27FC236}">
                <a16:creationId xmlns:a16="http://schemas.microsoft.com/office/drawing/2014/main" id="{4CFAA0C0-E343-C24A-9EE0-B0909695E587}"/>
              </a:ext>
            </a:extLst>
          </p:cNvPr>
          <p:cNvSpPr txBox="1"/>
          <p:nvPr/>
        </p:nvSpPr>
        <p:spPr>
          <a:xfrm>
            <a:off x="497603" y="3792778"/>
            <a:ext cx="1826286" cy="841705"/>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nchor="t">
            <a:spAutoFit/>
          </a:bodyPr>
          <a:lstStyle>
            <a:lvl1pPr algn="l">
              <a:lnSpc>
                <a:spcPct val="110000"/>
              </a:lnSpc>
              <a:defRPr sz="2200" b="0">
                <a:latin typeface="Open Sans"/>
                <a:ea typeface="Open Sans"/>
                <a:cs typeface="Open Sans"/>
                <a:sym typeface="Open Sans"/>
              </a:defRPr>
            </a:lvl1pPr>
          </a:lstStyle>
          <a:p>
            <a:r>
              <a:rPr lang="fr-FR" sz="2400" dirty="0" err="1">
                <a:latin typeface="Open Sans Light"/>
                <a:ea typeface="Open Sans Light"/>
                <a:cs typeface="Open Sans Light"/>
              </a:rPr>
              <a:t>Nouhaila</a:t>
            </a:r>
            <a:endParaRPr lang="fr-FR" sz="2400" dirty="0" err="1">
              <a:latin typeface="Open Sans Light" panose="020B0306030504020204" pitchFamily="34" charset="0"/>
              <a:ea typeface="Open Sans Light" panose="020B0306030504020204" pitchFamily="34" charset="0"/>
              <a:cs typeface="Open Sans Light" panose="020B0306030504020204" pitchFamily="34" charset="0"/>
            </a:endParaRPr>
          </a:p>
          <a:p>
            <a:r>
              <a:rPr lang="fr-FR" sz="2400" dirty="0">
                <a:latin typeface="Open Sans Light"/>
                <a:ea typeface="Open Sans Light"/>
                <a:cs typeface="Open Sans Light"/>
              </a:rPr>
              <a:t>EL FID</a:t>
            </a:r>
            <a:endParaRPr sz="2400" dirty="0">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2" name="Straight Connector 52">
            <a:extLst>
              <a:ext uri="{FF2B5EF4-FFF2-40B4-BE49-F238E27FC236}">
                <a16:creationId xmlns:a16="http://schemas.microsoft.com/office/drawing/2014/main" id="{72C35DAC-7E28-EA4E-AB5D-241F7E246651}"/>
              </a:ext>
            </a:extLst>
          </p:cNvPr>
          <p:cNvCxnSpPr>
            <a:cxnSpLocks/>
          </p:cNvCxnSpPr>
          <p:nvPr/>
        </p:nvCxnSpPr>
        <p:spPr>
          <a:xfrm flipH="1">
            <a:off x="2781326" y="664565"/>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sp>
        <p:nvSpPr>
          <p:cNvPr id="53" name="About…">
            <a:extLst>
              <a:ext uri="{FF2B5EF4-FFF2-40B4-BE49-F238E27FC236}">
                <a16:creationId xmlns:a16="http://schemas.microsoft.com/office/drawing/2014/main" id="{1B7E2BB2-6866-1040-BA82-642BA448E82D}"/>
              </a:ext>
            </a:extLst>
          </p:cNvPr>
          <p:cNvSpPr txBox="1"/>
          <p:nvPr/>
        </p:nvSpPr>
        <p:spPr>
          <a:xfrm>
            <a:off x="3288228" y="2749379"/>
            <a:ext cx="2793396" cy="21355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spAutoFit/>
          </a:bodyPr>
          <a:lstStyle/>
          <a:p>
            <a:pPr>
              <a:lnSpc>
                <a:spcPct val="110000"/>
              </a:lnSpc>
              <a:defRPr sz="2200" b="0">
                <a:latin typeface="Open Sans Bold"/>
                <a:ea typeface="Open Sans Bold"/>
                <a:cs typeface="Open Sans Bold"/>
                <a:sym typeface="Open Sans Bold"/>
              </a:defRPr>
            </a:pPr>
            <a:r>
              <a:rPr lang="fr-FR" sz="1000"/>
              <a:t>Parcours et formation</a:t>
            </a:r>
          </a:p>
        </p:txBody>
      </p:sp>
      <p:sp>
        <p:nvSpPr>
          <p:cNvPr id="56" name="About…">
            <a:extLst>
              <a:ext uri="{FF2B5EF4-FFF2-40B4-BE49-F238E27FC236}">
                <a16:creationId xmlns:a16="http://schemas.microsoft.com/office/drawing/2014/main" id="{7DCE1DF3-E2EB-9C4B-9509-CC5156743034}"/>
              </a:ext>
            </a:extLst>
          </p:cNvPr>
          <p:cNvSpPr txBox="1"/>
          <p:nvPr/>
        </p:nvSpPr>
        <p:spPr>
          <a:xfrm>
            <a:off x="3302605" y="556698"/>
            <a:ext cx="1587441" cy="21134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spAutoFit/>
          </a:bodyPr>
          <a:lstStyle/>
          <a:p>
            <a:pPr>
              <a:lnSpc>
                <a:spcPct val="110000"/>
              </a:lnSpc>
              <a:defRPr sz="2200" b="0">
                <a:latin typeface="Open Sans Bold"/>
                <a:ea typeface="Open Sans Bold"/>
                <a:cs typeface="Open Sans Bold"/>
                <a:sym typeface="Open Sans Bold"/>
              </a:defRPr>
            </a:pPr>
            <a:r>
              <a:rPr lang="fr-FR" sz="1000"/>
              <a:t>À propos</a:t>
            </a:r>
          </a:p>
        </p:txBody>
      </p:sp>
      <p:sp>
        <p:nvSpPr>
          <p:cNvPr id="57" name="About…">
            <a:extLst>
              <a:ext uri="{FF2B5EF4-FFF2-40B4-BE49-F238E27FC236}">
                <a16:creationId xmlns:a16="http://schemas.microsoft.com/office/drawing/2014/main" id="{AF52451C-8A99-AE48-AA79-BC4DEDC7FE61}"/>
              </a:ext>
            </a:extLst>
          </p:cNvPr>
          <p:cNvSpPr txBox="1"/>
          <p:nvPr/>
        </p:nvSpPr>
        <p:spPr>
          <a:xfrm>
            <a:off x="2766949" y="3033322"/>
            <a:ext cx="3881989" cy="998094"/>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nchor="t">
            <a:spAutoFit/>
          </a:bodyPr>
          <a:lstStyle/>
          <a:p>
            <a:pPr marL="171450" lvl="2" indent="-171450" fontAlgn="base">
              <a:lnSpc>
                <a:spcPts val="1500"/>
              </a:lnSpc>
              <a:spcBef>
                <a:spcPct val="0"/>
              </a:spcBef>
              <a:spcAft>
                <a:spcPct val="0"/>
              </a:spcAft>
              <a:buSzPct val="50000"/>
              <a:buFont typeface="Arial" panose="020B0604020202020204" pitchFamily="34" charset="0"/>
              <a:buChar char="•"/>
              <a:defRPr/>
            </a:pPr>
            <a:r>
              <a:rPr lang="fr-FR" sz="1000" dirty="0">
                <a:solidFill>
                  <a:srgbClr val="000000"/>
                </a:solidFill>
                <a:latin typeface="Open Sans Light"/>
                <a:ea typeface="Open Sans Light"/>
                <a:cs typeface="Open Sans Light"/>
              </a:rPr>
              <a:t>Depuis Février 2025 : Deloitte Digital </a:t>
            </a:r>
          </a:p>
          <a:p>
            <a:pPr marL="171450" lvl="2" indent="-171450" fontAlgn="base">
              <a:lnSpc>
                <a:spcPts val="1500"/>
              </a:lnSpc>
              <a:spcBef>
                <a:spcPct val="0"/>
              </a:spcBef>
              <a:spcAft>
                <a:spcPct val="0"/>
              </a:spcAft>
              <a:buSzPct val="50000"/>
              <a:buFont typeface="Arial" panose="020B0604020202020204" pitchFamily="34" charset="0"/>
              <a:buChar char="•"/>
              <a:defRPr/>
            </a:pPr>
            <a:r>
              <a:rPr lang="fr-FR" sz="1000" dirty="0">
                <a:solidFill>
                  <a:srgbClr val="000000"/>
                </a:solidFill>
                <a:latin typeface="Open Sans Light"/>
                <a:ea typeface="+mn-lt"/>
                <a:cs typeface="+mn-lt"/>
              </a:rPr>
              <a:t>Juillet</a:t>
            </a:r>
            <a:r>
              <a:rPr lang="fr-FR" sz="1000" dirty="0">
                <a:solidFill>
                  <a:srgbClr val="000000"/>
                </a:solidFill>
                <a:latin typeface="Open Sans Light"/>
                <a:ea typeface="Open Sans Light"/>
                <a:cs typeface="Open Sans Light"/>
              </a:rPr>
              <a:t>-Septembre</a:t>
            </a:r>
            <a:r>
              <a:rPr lang="fr-FR" sz="1000" dirty="0">
                <a:solidFill>
                  <a:srgbClr val="000000"/>
                </a:solidFill>
                <a:latin typeface="Open Sans Light"/>
                <a:ea typeface="+mn-lt"/>
                <a:cs typeface="+mn-lt"/>
              </a:rPr>
              <a:t> 2024 </a:t>
            </a:r>
            <a:r>
              <a:rPr lang="fr-FR" sz="1000" dirty="0">
                <a:solidFill>
                  <a:srgbClr val="000000"/>
                </a:solidFill>
                <a:latin typeface="Open Sans Light"/>
                <a:ea typeface="Open Sans Light"/>
                <a:cs typeface="Open Sans Light"/>
              </a:rPr>
              <a:t>: </a:t>
            </a:r>
            <a:r>
              <a:rPr lang="fr-FR" sz="1000" dirty="0">
                <a:solidFill>
                  <a:srgbClr val="000000"/>
                </a:solidFill>
                <a:latin typeface="Open Sans Light"/>
                <a:ea typeface="+mn-lt"/>
                <a:cs typeface="+mn-lt"/>
              </a:rPr>
              <a:t>Agence de développement du digital - ADD </a:t>
            </a:r>
          </a:p>
          <a:p>
            <a:pPr marL="171450" lvl="2" indent="-171450" fontAlgn="base">
              <a:lnSpc>
                <a:spcPts val="1500"/>
              </a:lnSpc>
              <a:spcBef>
                <a:spcPct val="0"/>
              </a:spcBef>
              <a:spcAft>
                <a:spcPct val="0"/>
              </a:spcAft>
              <a:buSzPct val="50000"/>
              <a:buFont typeface="Arial" panose="020B0604020202020204" pitchFamily="34" charset="0"/>
              <a:buChar char="•"/>
              <a:defRPr/>
            </a:pPr>
            <a:r>
              <a:rPr lang="fr-FR" sz="1000" dirty="0">
                <a:solidFill>
                  <a:srgbClr val="000000"/>
                </a:solidFill>
                <a:latin typeface="Open Sans Light"/>
                <a:ea typeface="Open Sans Light"/>
                <a:cs typeface="Open Sans Light"/>
              </a:rPr>
              <a:t>Ingénieure en Génie logiciel et Informatique décisionnelle  – FS Rabat (En cours)</a:t>
            </a:r>
          </a:p>
        </p:txBody>
      </p:sp>
      <p:sp>
        <p:nvSpPr>
          <p:cNvPr id="58" name="About…">
            <a:extLst>
              <a:ext uri="{FF2B5EF4-FFF2-40B4-BE49-F238E27FC236}">
                <a16:creationId xmlns:a16="http://schemas.microsoft.com/office/drawing/2014/main" id="{AC59FD08-6A8E-A243-A068-F03CAF06FC91}"/>
              </a:ext>
            </a:extLst>
          </p:cNvPr>
          <p:cNvSpPr txBox="1"/>
          <p:nvPr/>
        </p:nvSpPr>
        <p:spPr>
          <a:xfrm>
            <a:off x="7283752" y="847890"/>
            <a:ext cx="4099595" cy="3114058"/>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nchor="t">
            <a:spAutoFit/>
          </a:bodyPr>
          <a:lstStyle/>
          <a:p>
            <a:pPr fontAlgn="base">
              <a:lnSpc>
                <a:spcPts val="1500"/>
              </a:lnSpc>
              <a:spcBef>
                <a:spcPct val="0"/>
              </a:spcBef>
              <a:spcAft>
                <a:spcPct val="0"/>
              </a:spcAft>
            </a:pPr>
            <a:r>
              <a:rPr lang="fr-FR" sz="1000" dirty="0">
                <a:solidFill>
                  <a:srgbClr val="000000"/>
                </a:solidFill>
                <a:latin typeface="Open Sans"/>
                <a:ea typeface="Open Sans"/>
                <a:cs typeface="Open Sans"/>
              </a:rPr>
              <a:t>Implémentation d’applications </a:t>
            </a:r>
            <a:r>
              <a:rPr lang="fr-FR" sz="1000" dirty="0" err="1">
                <a:solidFill>
                  <a:srgbClr val="000000"/>
                </a:solidFill>
                <a:latin typeface="Open Sans"/>
                <a:ea typeface="Open Sans"/>
                <a:cs typeface="Open Sans"/>
              </a:rPr>
              <a:t>Microservices</a:t>
            </a:r>
            <a:endParaRPr lang="fr-FR" sz="1000" dirty="0" err="1">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marL="86995" lvl="1" indent="-86995" fontAlgn="base">
              <a:lnSpc>
                <a:spcPts val="1500"/>
              </a:lnSpc>
              <a:spcBef>
                <a:spcPct val="0"/>
              </a:spcBef>
              <a:spcAft>
                <a:spcPct val="0"/>
              </a:spcAft>
              <a:buClr>
                <a:srgbClr val="86BC25"/>
              </a:buClr>
              <a:buSzPct val="50000"/>
              <a:buFont typeface="Arial" panose="020B0604020202020204" pitchFamily="34" charset="0"/>
              <a:buChar char="•"/>
              <a:defRPr/>
            </a:pPr>
            <a:r>
              <a:rPr lang="fr-FR" sz="1000" dirty="0">
                <a:solidFill>
                  <a:srgbClr val="000000"/>
                </a:solidFill>
                <a:latin typeface="Open Sans Light"/>
                <a:ea typeface="+mn-lt"/>
                <a:cs typeface="+mn-lt"/>
              </a:rPr>
              <a:t>Conception et développement d’une application full-stack </a:t>
            </a:r>
          </a:p>
          <a:p>
            <a:pPr marL="0" lvl="1">
              <a:lnSpc>
                <a:spcPts val="1500"/>
              </a:lnSpc>
              <a:spcBef>
                <a:spcPct val="0"/>
              </a:spcBef>
              <a:spcAft>
                <a:spcPct val="0"/>
              </a:spcAft>
              <a:buClr>
                <a:srgbClr val="86BC25"/>
              </a:buClr>
              <a:buSzPct val="50000"/>
              <a:defRPr/>
            </a:pPr>
            <a:r>
              <a:rPr lang="fr-FR" sz="1000" dirty="0">
                <a:solidFill>
                  <a:srgbClr val="000000"/>
                </a:solidFill>
                <a:latin typeface="Open Sans Light"/>
                <a:ea typeface="+mn-lt"/>
                <a:cs typeface="+mn-lt"/>
              </a:rPr>
              <a:t>   en utilisant Java , Spring Boot et </a:t>
            </a:r>
            <a:r>
              <a:rPr lang="fr-FR" sz="1000" dirty="0" err="1">
                <a:solidFill>
                  <a:srgbClr val="000000"/>
                </a:solidFill>
                <a:latin typeface="Open Sans Light"/>
                <a:ea typeface="+mn-lt"/>
                <a:cs typeface="+mn-lt"/>
              </a:rPr>
              <a:t>Angular</a:t>
            </a:r>
            <a:endParaRPr lang="fr-FR" sz="1000" dirty="0" err="1">
              <a:latin typeface="Open Sans Light"/>
            </a:endParaRPr>
          </a:p>
          <a:p>
            <a:pPr marL="86995" lvl="1" indent="-86995" fontAlgn="base">
              <a:lnSpc>
                <a:spcPts val="1500"/>
              </a:lnSpc>
              <a:spcBef>
                <a:spcPct val="0"/>
              </a:spcBef>
              <a:spcAft>
                <a:spcPct val="0"/>
              </a:spcAft>
              <a:buClr>
                <a:srgbClr val="86BC25"/>
              </a:buClr>
              <a:buSzPct val="50000"/>
              <a:buFont typeface="Arial" panose="020B0604020202020204" pitchFamily="34" charset="0"/>
              <a:buChar char="•"/>
              <a:defRPr/>
            </a:pPr>
            <a:r>
              <a:rPr lang="fr-FR" sz="1000" dirty="0">
                <a:solidFill>
                  <a:srgbClr val="000000"/>
                </a:solidFill>
                <a:latin typeface="Open Sans Light"/>
                <a:ea typeface="+mn-lt"/>
                <a:cs typeface="+mn-lt"/>
              </a:rPr>
              <a:t>Mise en place d’une architecture </a:t>
            </a:r>
            <a:r>
              <a:rPr lang="fr-FR" sz="1000" err="1">
                <a:solidFill>
                  <a:srgbClr val="000000"/>
                </a:solidFill>
                <a:latin typeface="Open Sans Light"/>
                <a:ea typeface="+mn-lt"/>
                <a:cs typeface="+mn-lt"/>
              </a:rPr>
              <a:t>microservices</a:t>
            </a:r>
            <a:r>
              <a:rPr lang="fr-FR" sz="1000" dirty="0">
                <a:solidFill>
                  <a:srgbClr val="000000"/>
                </a:solidFill>
                <a:latin typeface="Open Sans Light"/>
                <a:ea typeface="+mn-lt"/>
                <a:cs typeface="+mn-lt"/>
              </a:rPr>
              <a:t> avec des </a:t>
            </a:r>
          </a:p>
          <a:p>
            <a:pPr marL="0" lvl="1">
              <a:lnSpc>
                <a:spcPts val="1500"/>
              </a:lnSpc>
              <a:spcBef>
                <a:spcPct val="0"/>
              </a:spcBef>
              <a:spcAft>
                <a:spcPct val="0"/>
              </a:spcAft>
              <a:buClr>
                <a:srgbClr val="86BC25"/>
              </a:buClr>
              <a:buSzPct val="50000"/>
              <a:defRPr/>
            </a:pPr>
            <a:r>
              <a:rPr lang="fr-FR" sz="1000" dirty="0">
                <a:solidFill>
                  <a:srgbClr val="000000"/>
                </a:solidFill>
                <a:latin typeface="Open Sans Light"/>
                <a:ea typeface="+mn-lt"/>
                <a:cs typeface="+mn-lt"/>
              </a:rPr>
              <a:t>   APIs REST sécurisées par </a:t>
            </a:r>
            <a:r>
              <a:rPr lang="fr-FR" sz="1000" dirty="0" err="1">
                <a:solidFill>
                  <a:srgbClr val="000000"/>
                </a:solidFill>
                <a:latin typeface="Open Sans Light"/>
                <a:ea typeface="+mn-lt"/>
                <a:cs typeface="+mn-lt"/>
              </a:rPr>
              <a:t>JWTet</a:t>
            </a:r>
            <a:r>
              <a:rPr lang="fr-FR" sz="1000" dirty="0">
                <a:solidFill>
                  <a:srgbClr val="000000"/>
                </a:solidFill>
                <a:latin typeface="Open Sans Light"/>
                <a:ea typeface="+mn-lt"/>
                <a:cs typeface="+mn-lt"/>
              </a:rPr>
              <a:t> </a:t>
            </a:r>
            <a:r>
              <a:rPr lang="fr-FR" sz="1000" dirty="0" err="1">
                <a:solidFill>
                  <a:srgbClr val="000000"/>
                </a:solidFill>
                <a:latin typeface="Open Sans Light"/>
                <a:ea typeface="+mn-lt"/>
                <a:cs typeface="+mn-lt"/>
              </a:rPr>
              <a:t>Keycloak</a:t>
            </a:r>
            <a:endParaRPr lang="fr-FR" sz="1000">
              <a:solidFill>
                <a:srgbClr val="000000"/>
              </a:solidFill>
              <a:latin typeface="Open Sans Light"/>
              <a:ea typeface="+mn-lt"/>
              <a:cs typeface="+mn-lt"/>
            </a:endParaRPr>
          </a:p>
          <a:p>
            <a:pPr marL="86995" lvl="1" indent="-86995" fontAlgn="base">
              <a:lnSpc>
                <a:spcPts val="1500"/>
              </a:lnSpc>
              <a:spcBef>
                <a:spcPct val="0"/>
              </a:spcBef>
              <a:spcAft>
                <a:spcPct val="0"/>
              </a:spcAft>
              <a:buClr>
                <a:srgbClr val="86BC25"/>
              </a:buClr>
              <a:buSzPct val="50000"/>
              <a:buFont typeface="Arial" panose="020B0604020202020204" pitchFamily="34" charset="0"/>
              <a:buChar char="•"/>
              <a:defRPr/>
            </a:pPr>
            <a:r>
              <a:rPr lang="fr-FR" sz="1000" dirty="0">
                <a:solidFill>
                  <a:srgbClr val="000000"/>
                </a:solidFill>
                <a:latin typeface="Open Sans Light"/>
                <a:ea typeface="+mn-lt"/>
                <a:cs typeface="+mn-lt"/>
              </a:rPr>
              <a:t>Automatisation des processus de déploiement via GitHub</a:t>
            </a:r>
          </a:p>
          <a:p>
            <a:pPr marL="0" lvl="1">
              <a:lnSpc>
                <a:spcPts val="1500"/>
              </a:lnSpc>
              <a:spcBef>
                <a:spcPct val="0"/>
              </a:spcBef>
              <a:spcAft>
                <a:spcPct val="0"/>
              </a:spcAft>
              <a:buClr>
                <a:srgbClr val="86BC25"/>
              </a:buClr>
              <a:buSzPct val="50000"/>
              <a:defRPr/>
            </a:pPr>
            <a:r>
              <a:rPr lang="fr-FR" sz="1000" dirty="0">
                <a:solidFill>
                  <a:srgbClr val="000000"/>
                </a:solidFill>
                <a:latin typeface="Open Sans Light"/>
                <a:ea typeface="+mn-lt"/>
                <a:cs typeface="+mn-lt"/>
              </a:rPr>
              <a:t>   Actions et Docker, avec des tests API réalisés via Postman</a:t>
            </a:r>
            <a:endParaRPr lang="fr-FR"/>
          </a:p>
          <a:p>
            <a:pPr>
              <a:lnSpc>
                <a:spcPts val="1500"/>
              </a:lnSpc>
              <a:spcBef>
                <a:spcPct val="0"/>
              </a:spcBef>
              <a:spcAft>
                <a:spcPct val="0"/>
              </a:spcAft>
            </a:pPr>
            <a:r>
              <a:rPr lang="fr-FR" sz="1000" dirty="0">
                <a:solidFill>
                  <a:srgbClr val="000000"/>
                </a:solidFill>
                <a:latin typeface="Open Sans"/>
                <a:ea typeface="Open Sans"/>
                <a:cs typeface="Open Sans"/>
              </a:rPr>
              <a:t>Application de </a:t>
            </a:r>
            <a:r>
              <a:rPr lang="fr-FR" sz="1000" dirty="0" err="1">
                <a:solidFill>
                  <a:srgbClr val="000000"/>
                </a:solidFill>
                <a:latin typeface="Open Sans"/>
                <a:ea typeface="Open Sans"/>
                <a:cs typeface="Open Sans"/>
              </a:rPr>
              <a:t>DataOps</a:t>
            </a:r>
            <a:r>
              <a:rPr lang="fr-FR" sz="1000" dirty="0">
                <a:solidFill>
                  <a:srgbClr val="000000"/>
                </a:solidFill>
                <a:latin typeface="Open Sans"/>
                <a:ea typeface="Open Sans"/>
                <a:cs typeface="Open Sans"/>
              </a:rPr>
              <a:t> sur ELT </a:t>
            </a:r>
            <a:r>
              <a:rPr lang="fr-FR" sz="1000" dirty="0" err="1">
                <a:solidFill>
                  <a:srgbClr val="000000"/>
                </a:solidFill>
                <a:latin typeface="Open Sans"/>
                <a:ea typeface="Open Sans"/>
                <a:cs typeface="Open Sans"/>
              </a:rPr>
              <a:t>pipline</a:t>
            </a:r>
            <a:r>
              <a:rPr lang="fr-FR" sz="1000" dirty="0">
                <a:solidFill>
                  <a:srgbClr val="000000"/>
                </a:solidFill>
                <a:latin typeface="Open Sans"/>
                <a:ea typeface="Open Sans"/>
                <a:cs typeface="Open Sans"/>
              </a:rPr>
              <a:t> </a:t>
            </a:r>
          </a:p>
          <a:p>
            <a:pPr marL="86995" lvl="1" indent="-86995">
              <a:lnSpc>
                <a:spcPts val="1500"/>
              </a:lnSpc>
              <a:spcBef>
                <a:spcPct val="0"/>
              </a:spcBef>
              <a:spcAft>
                <a:spcPct val="0"/>
              </a:spcAft>
              <a:buClr>
                <a:srgbClr val="86BC25"/>
              </a:buClr>
              <a:buSzPct val="50000"/>
              <a:buFont typeface="Arial" panose="020B0604020202020204" pitchFamily="34" charset="0"/>
              <a:buChar char="•"/>
            </a:pPr>
            <a:r>
              <a:rPr lang="fr-FR" sz="1000" dirty="0">
                <a:solidFill>
                  <a:srgbClr val="000000"/>
                </a:solidFill>
                <a:latin typeface="Open Sans Light"/>
                <a:ea typeface="Open Sans Light"/>
                <a:cs typeface="Open Sans Light"/>
              </a:rPr>
              <a:t>Automatisation du </a:t>
            </a:r>
            <a:r>
              <a:rPr lang="fr-FR" sz="1000" dirty="0" err="1">
                <a:solidFill>
                  <a:srgbClr val="000000"/>
                </a:solidFill>
                <a:latin typeface="Open Sans Light"/>
                <a:ea typeface="Open Sans Light"/>
                <a:cs typeface="Open Sans Light"/>
              </a:rPr>
              <a:t>pipline</a:t>
            </a:r>
            <a:r>
              <a:rPr lang="fr-FR" sz="1000" dirty="0">
                <a:solidFill>
                  <a:srgbClr val="000000"/>
                </a:solidFill>
                <a:latin typeface="Open Sans Light"/>
                <a:ea typeface="Open Sans Light"/>
                <a:cs typeface="Open Sans Light"/>
              </a:rPr>
              <a:t> sur </a:t>
            </a:r>
            <a:r>
              <a:rPr lang="fr-FR" sz="1000" dirty="0" err="1">
                <a:solidFill>
                  <a:srgbClr val="000000"/>
                </a:solidFill>
                <a:latin typeface="Open Sans Light"/>
                <a:ea typeface="Open Sans Light"/>
                <a:cs typeface="Open Sans Light"/>
              </a:rPr>
              <a:t>Airflow</a:t>
            </a:r>
            <a:r>
              <a:rPr lang="fr-FR" sz="1000" dirty="0">
                <a:solidFill>
                  <a:srgbClr val="000000"/>
                </a:solidFill>
                <a:latin typeface="Open Sans Light"/>
                <a:ea typeface="Open Sans Light"/>
                <a:cs typeface="Open Sans Light"/>
              </a:rPr>
              <a:t> DAG </a:t>
            </a:r>
          </a:p>
          <a:p>
            <a:pPr marL="86995" lvl="1" indent="-86995" fontAlgn="base">
              <a:lnSpc>
                <a:spcPts val="1500"/>
              </a:lnSpc>
              <a:spcBef>
                <a:spcPct val="0"/>
              </a:spcBef>
              <a:spcAft>
                <a:spcPct val="0"/>
              </a:spcAft>
              <a:buClr>
                <a:srgbClr val="86BC25"/>
              </a:buClr>
              <a:buSzPct val="50000"/>
              <a:buFont typeface="Arial" panose="020B0604020202020204" pitchFamily="34" charset="0"/>
              <a:buChar char="•"/>
              <a:defRPr/>
            </a:pPr>
            <a:r>
              <a:rPr lang="fr-FR" sz="1000" dirty="0">
                <a:solidFill>
                  <a:srgbClr val="000000"/>
                </a:solidFill>
                <a:latin typeface="Open Sans Light"/>
                <a:ea typeface="Open Sans Light"/>
                <a:cs typeface="Open Sans Light"/>
              </a:rPr>
              <a:t>Data Ingestion to Google Cloud Storage puis vers </a:t>
            </a:r>
            <a:r>
              <a:rPr lang="fr-FR" sz="1000" dirty="0" err="1">
                <a:solidFill>
                  <a:srgbClr val="000000"/>
                </a:solidFill>
                <a:latin typeface="Open Sans Light"/>
                <a:ea typeface="Open Sans Light"/>
                <a:cs typeface="Open Sans Light"/>
              </a:rPr>
              <a:t>BigQuery</a:t>
            </a:r>
          </a:p>
          <a:p>
            <a:pPr marL="86995" lvl="1" indent="-86995">
              <a:lnSpc>
                <a:spcPts val="1500"/>
              </a:lnSpc>
              <a:spcBef>
                <a:spcPct val="0"/>
              </a:spcBef>
              <a:spcAft>
                <a:spcPct val="0"/>
              </a:spcAft>
              <a:buClr>
                <a:srgbClr val="86BC25"/>
              </a:buClr>
              <a:buSzPct val="50000"/>
              <a:buFont typeface="Arial,Sans-Serif" panose="020B0604020202020204" pitchFamily="34" charset="0"/>
              <a:buChar char="•"/>
              <a:defRPr/>
            </a:pPr>
            <a:r>
              <a:rPr lang="fr-FR" sz="1000" dirty="0">
                <a:solidFill>
                  <a:srgbClr val="000000"/>
                </a:solidFill>
                <a:latin typeface="Open Sans Light"/>
                <a:ea typeface="Open Sans Light"/>
                <a:cs typeface="Open Sans Light"/>
              </a:rPr>
              <a:t>Application de </a:t>
            </a:r>
            <a:r>
              <a:rPr lang="fr-FR" sz="1000" err="1">
                <a:solidFill>
                  <a:srgbClr val="000000"/>
                </a:solidFill>
                <a:latin typeface="Open Sans Light"/>
                <a:ea typeface="Open Sans Light"/>
                <a:cs typeface="Open Sans Light"/>
              </a:rPr>
              <a:t>dbt</a:t>
            </a:r>
            <a:r>
              <a:rPr lang="fr-FR" sz="1000" dirty="0">
                <a:solidFill>
                  <a:srgbClr val="000000"/>
                </a:solidFill>
                <a:latin typeface="Open Sans Light"/>
                <a:ea typeface="Open Sans Light"/>
                <a:cs typeface="Open Sans Light"/>
              </a:rPr>
              <a:t> </a:t>
            </a:r>
            <a:r>
              <a:rPr lang="fr-FR" sz="1000" err="1">
                <a:solidFill>
                  <a:srgbClr val="000000"/>
                </a:solidFill>
                <a:latin typeface="Open Sans Light"/>
                <a:ea typeface="Open Sans Light"/>
                <a:cs typeface="Open Sans Light"/>
              </a:rPr>
              <a:t>models</a:t>
            </a:r>
            <a:r>
              <a:rPr lang="fr-FR" sz="1000">
                <a:solidFill>
                  <a:srgbClr val="000000"/>
                </a:solidFill>
                <a:latin typeface="Open Sans Light"/>
                <a:ea typeface="Open Sans Light"/>
                <a:cs typeface="Open Sans Light"/>
              </a:rPr>
              <a:t> pour clean, transformer</a:t>
            </a:r>
            <a:endParaRPr lang="fr-FR">
              <a:solidFill>
                <a:srgbClr val="000000"/>
              </a:solidFill>
              <a:latin typeface="Aptos" panose="020B0004020202020204"/>
              <a:ea typeface="Open Sans Light"/>
              <a:cs typeface="Open Sans Light"/>
            </a:endParaRPr>
          </a:p>
          <a:p>
            <a:pPr marL="0" lvl="1">
              <a:lnSpc>
                <a:spcPts val="1500"/>
              </a:lnSpc>
              <a:spcBef>
                <a:spcPct val="0"/>
              </a:spcBef>
              <a:spcAft>
                <a:spcPct val="0"/>
              </a:spcAft>
              <a:buClr>
                <a:srgbClr val="86BC25"/>
              </a:buClr>
              <a:buSzPct val="50000"/>
              <a:defRPr/>
            </a:pPr>
            <a:r>
              <a:rPr lang="fr-FR" sz="1000" dirty="0">
                <a:solidFill>
                  <a:srgbClr val="000000"/>
                </a:solidFill>
                <a:latin typeface="Open Sans Light"/>
                <a:ea typeface="Open Sans Light"/>
                <a:cs typeface="Open Sans Light"/>
              </a:rPr>
              <a:t>   et </a:t>
            </a:r>
            <a:r>
              <a:rPr lang="fr-FR" sz="1000" dirty="0" err="1">
                <a:solidFill>
                  <a:srgbClr val="000000"/>
                </a:solidFill>
                <a:latin typeface="Open Sans Light"/>
                <a:ea typeface="Open Sans Light"/>
                <a:cs typeface="Open Sans Light"/>
              </a:rPr>
              <a:t>standariser</a:t>
            </a:r>
            <a:r>
              <a:rPr lang="fr-FR" sz="1000" dirty="0">
                <a:solidFill>
                  <a:srgbClr val="000000"/>
                </a:solidFill>
                <a:latin typeface="Open Sans Light"/>
                <a:ea typeface="Open Sans Light"/>
                <a:cs typeface="Open Sans Light"/>
              </a:rPr>
              <a:t> les données </a:t>
            </a:r>
            <a:endParaRPr lang="fr-FR" dirty="0"/>
          </a:p>
          <a:p>
            <a:pPr marL="86995" lvl="1" indent="-86995">
              <a:lnSpc>
                <a:spcPts val="1500"/>
              </a:lnSpc>
              <a:spcBef>
                <a:spcPct val="0"/>
              </a:spcBef>
              <a:spcAft>
                <a:spcPct val="0"/>
              </a:spcAft>
              <a:buClr>
                <a:srgbClr val="86BC25"/>
              </a:buClr>
              <a:buSzPct val="50000"/>
              <a:buFont typeface="Arial" panose="020B0604020202020204" pitchFamily="34" charset="0"/>
              <a:buChar char="•"/>
              <a:defRPr/>
            </a:pPr>
            <a:r>
              <a:rPr lang="fr-FR" sz="1000" dirty="0">
                <a:solidFill>
                  <a:srgbClr val="000000"/>
                </a:solidFill>
                <a:latin typeface="Open Sans Light"/>
                <a:ea typeface="Open Sans Light"/>
                <a:cs typeface="Open Sans Light"/>
              </a:rPr>
              <a:t>Exécution de </a:t>
            </a:r>
            <a:r>
              <a:rPr lang="fr-FR" sz="1000" dirty="0" err="1">
                <a:solidFill>
                  <a:srgbClr val="000000"/>
                </a:solidFill>
                <a:latin typeface="Open Sans Light"/>
                <a:ea typeface="Open Sans Light"/>
                <a:cs typeface="Open Sans Light"/>
              </a:rPr>
              <a:t>controles</a:t>
            </a:r>
            <a:r>
              <a:rPr lang="fr-FR" sz="1000" dirty="0">
                <a:solidFill>
                  <a:srgbClr val="000000"/>
                </a:solidFill>
                <a:latin typeface="Open Sans Light"/>
                <a:ea typeface="Open Sans Light"/>
                <a:cs typeface="Open Sans Light"/>
              </a:rPr>
              <a:t> automatisés de la qualité des données avec Soda aux étapes critiques</a:t>
            </a:r>
          </a:p>
          <a:p>
            <a:pPr marL="86995" lvl="1" indent="-86995" fontAlgn="base">
              <a:lnSpc>
                <a:spcPts val="1500"/>
              </a:lnSpc>
              <a:spcBef>
                <a:spcPct val="0"/>
              </a:spcBef>
              <a:spcAft>
                <a:spcPct val="0"/>
              </a:spcAft>
              <a:buClr>
                <a:srgbClr val="86BC25"/>
              </a:buClr>
              <a:buSzPct val="50000"/>
              <a:buFont typeface="Arial" panose="020B0604020202020204" pitchFamily="34" charset="0"/>
              <a:buChar char="•"/>
              <a:defRPr/>
            </a:pPr>
            <a:r>
              <a:rPr lang="fr-FR" sz="1000" dirty="0">
                <a:latin typeface="Open Sans Light"/>
                <a:ea typeface="Open Sans Light"/>
                <a:cs typeface="Open Sans Light"/>
              </a:rPr>
              <a:t>Intégration avec </a:t>
            </a:r>
            <a:r>
              <a:rPr lang="fr-FR" sz="1000" dirty="0" err="1">
                <a:latin typeface="Open Sans Light"/>
                <a:ea typeface="Open Sans Light"/>
                <a:cs typeface="Open Sans Light"/>
              </a:rPr>
              <a:t>Metabase</a:t>
            </a:r>
            <a:r>
              <a:rPr lang="fr-FR" sz="1000" dirty="0">
                <a:latin typeface="Open Sans Light"/>
                <a:ea typeface="Open Sans Light"/>
                <a:cs typeface="Open Sans Light"/>
              </a:rPr>
              <a:t> pour produire des tableaux de bord</a:t>
            </a:r>
          </a:p>
          <a:p>
            <a:pPr lvl="1">
              <a:lnSpc>
                <a:spcPts val="1500"/>
              </a:lnSpc>
              <a:spcBef>
                <a:spcPct val="0"/>
              </a:spcBef>
              <a:spcAft>
                <a:spcPct val="0"/>
              </a:spcAft>
              <a:defRPr/>
            </a:pPr>
            <a:endParaRPr lang="fr-FR" sz="1000" dirty="0">
              <a:latin typeface="Open Sans Light"/>
              <a:ea typeface="Open Sans Light"/>
              <a:cs typeface="Open Sans Light"/>
            </a:endParaRPr>
          </a:p>
        </p:txBody>
      </p:sp>
      <p:sp>
        <p:nvSpPr>
          <p:cNvPr id="59" name="About…">
            <a:extLst>
              <a:ext uri="{FF2B5EF4-FFF2-40B4-BE49-F238E27FC236}">
                <a16:creationId xmlns:a16="http://schemas.microsoft.com/office/drawing/2014/main" id="{B483751B-FC47-1542-B9C0-878EEDA29244}"/>
              </a:ext>
            </a:extLst>
          </p:cNvPr>
          <p:cNvSpPr txBox="1"/>
          <p:nvPr/>
        </p:nvSpPr>
        <p:spPr>
          <a:xfrm>
            <a:off x="7841435" y="556700"/>
            <a:ext cx="2375705" cy="21128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spAutoFit/>
          </a:bodyPr>
          <a:lstStyle/>
          <a:p>
            <a:pPr>
              <a:lnSpc>
                <a:spcPct val="110000"/>
              </a:lnSpc>
              <a:defRPr sz="2200" b="0">
                <a:latin typeface="Open Sans Bold"/>
                <a:ea typeface="Open Sans Bold"/>
                <a:cs typeface="Open Sans Bold"/>
                <a:sym typeface="Open Sans Bold"/>
              </a:defRPr>
            </a:pPr>
            <a:r>
              <a:rPr lang="fr-FR" sz="1000"/>
              <a:t>Domaines de compétences</a:t>
            </a:r>
          </a:p>
        </p:txBody>
      </p:sp>
      <p:cxnSp>
        <p:nvCxnSpPr>
          <p:cNvPr id="65" name="Straight Connector 52">
            <a:extLst>
              <a:ext uri="{FF2B5EF4-FFF2-40B4-BE49-F238E27FC236}">
                <a16:creationId xmlns:a16="http://schemas.microsoft.com/office/drawing/2014/main" id="{10095D3A-E1E2-FE4C-BF9A-39FC3288CB31}"/>
              </a:ext>
            </a:extLst>
          </p:cNvPr>
          <p:cNvCxnSpPr>
            <a:cxnSpLocks/>
          </p:cNvCxnSpPr>
          <p:nvPr/>
        </p:nvCxnSpPr>
        <p:spPr>
          <a:xfrm flipH="1">
            <a:off x="2766949" y="2862219"/>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cxnSp>
        <p:nvCxnSpPr>
          <p:cNvPr id="66" name="Straight Connector 52">
            <a:extLst>
              <a:ext uri="{FF2B5EF4-FFF2-40B4-BE49-F238E27FC236}">
                <a16:creationId xmlns:a16="http://schemas.microsoft.com/office/drawing/2014/main" id="{13E9A055-F7B3-CD44-B15D-8930FC1451C0}"/>
              </a:ext>
            </a:extLst>
          </p:cNvPr>
          <p:cNvCxnSpPr>
            <a:cxnSpLocks/>
          </p:cNvCxnSpPr>
          <p:nvPr/>
        </p:nvCxnSpPr>
        <p:spPr>
          <a:xfrm flipH="1">
            <a:off x="2801859" y="5881499"/>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cxnSp>
        <p:nvCxnSpPr>
          <p:cNvPr id="67" name="Straight Connector 52">
            <a:extLst>
              <a:ext uri="{FF2B5EF4-FFF2-40B4-BE49-F238E27FC236}">
                <a16:creationId xmlns:a16="http://schemas.microsoft.com/office/drawing/2014/main" id="{9A5BC44D-F853-9042-A8F8-533083E3C50B}"/>
              </a:ext>
            </a:extLst>
          </p:cNvPr>
          <p:cNvCxnSpPr>
            <a:cxnSpLocks/>
          </p:cNvCxnSpPr>
          <p:nvPr/>
        </p:nvCxnSpPr>
        <p:spPr>
          <a:xfrm flipH="1">
            <a:off x="7301955" y="668521"/>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cxnSp>
        <p:nvCxnSpPr>
          <p:cNvPr id="68" name="Straight Connector 52">
            <a:extLst>
              <a:ext uri="{FF2B5EF4-FFF2-40B4-BE49-F238E27FC236}">
                <a16:creationId xmlns:a16="http://schemas.microsoft.com/office/drawing/2014/main" id="{320EAA41-DBD8-4F4D-8E30-C3AF31587B8D}"/>
              </a:ext>
            </a:extLst>
          </p:cNvPr>
          <p:cNvCxnSpPr>
            <a:cxnSpLocks/>
          </p:cNvCxnSpPr>
          <p:nvPr/>
        </p:nvCxnSpPr>
        <p:spPr>
          <a:xfrm flipH="1">
            <a:off x="7301955" y="4708437"/>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sp>
        <p:nvSpPr>
          <p:cNvPr id="3" name="ZoneTexte 2">
            <a:extLst>
              <a:ext uri="{FF2B5EF4-FFF2-40B4-BE49-F238E27FC236}">
                <a16:creationId xmlns:a16="http://schemas.microsoft.com/office/drawing/2014/main" id="{8ED9F2F1-5B06-DD4C-A6FD-E51440976500}"/>
              </a:ext>
            </a:extLst>
          </p:cNvPr>
          <p:cNvSpPr txBox="1"/>
          <p:nvPr/>
        </p:nvSpPr>
        <p:spPr>
          <a:xfrm>
            <a:off x="1039008" y="1849049"/>
            <a:ext cx="743473" cy="369332"/>
          </a:xfrm>
          <a:prstGeom prst="rect">
            <a:avLst/>
          </a:prstGeom>
          <a:noFill/>
        </p:spPr>
        <p:txBody>
          <a:bodyPr wrap="none" rtlCol="0">
            <a:spAutoFit/>
          </a:bodyPr>
          <a:lstStyle/>
          <a:p>
            <a:pPr algn="ctr"/>
            <a:r>
              <a:rPr lang="fr-FR"/>
              <a:t>Photo</a:t>
            </a:r>
          </a:p>
        </p:txBody>
      </p:sp>
      <p:sp>
        <p:nvSpPr>
          <p:cNvPr id="26" name="About…">
            <a:extLst>
              <a:ext uri="{FF2B5EF4-FFF2-40B4-BE49-F238E27FC236}">
                <a16:creationId xmlns:a16="http://schemas.microsoft.com/office/drawing/2014/main" id="{425BCF32-BC95-4B29-ABE8-208D6F637A8C}"/>
              </a:ext>
            </a:extLst>
          </p:cNvPr>
          <p:cNvSpPr txBox="1"/>
          <p:nvPr/>
        </p:nvSpPr>
        <p:spPr>
          <a:xfrm>
            <a:off x="3288228" y="4111435"/>
            <a:ext cx="2793396" cy="21355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spAutoFit/>
          </a:bodyPr>
          <a:lstStyle/>
          <a:p>
            <a:pPr>
              <a:lnSpc>
                <a:spcPct val="110000"/>
              </a:lnSpc>
              <a:defRPr sz="2200" b="0">
                <a:latin typeface="Open Sans Bold"/>
                <a:ea typeface="Open Sans Bold"/>
                <a:cs typeface="Open Sans Bold"/>
                <a:sym typeface="Open Sans Bold"/>
              </a:defRPr>
            </a:pPr>
            <a:r>
              <a:rPr lang="fr-FR" sz="1000"/>
              <a:t>Certifications</a:t>
            </a:r>
          </a:p>
        </p:txBody>
      </p:sp>
      <p:sp>
        <p:nvSpPr>
          <p:cNvPr id="27" name="About…">
            <a:extLst>
              <a:ext uri="{FF2B5EF4-FFF2-40B4-BE49-F238E27FC236}">
                <a16:creationId xmlns:a16="http://schemas.microsoft.com/office/drawing/2014/main" id="{12ADE951-EA2B-47B9-A8EC-06E18183D6D2}"/>
              </a:ext>
            </a:extLst>
          </p:cNvPr>
          <p:cNvSpPr txBox="1"/>
          <p:nvPr/>
        </p:nvSpPr>
        <p:spPr>
          <a:xfrm>
            <a:off x="2766949" y="4395378"/>
            <a:ext cx="3881989" cy="138525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nchor="t">
            <a:spAutoFit/>
          </a:bodyPr>
          <a:lstStyle/>
          <a:p>
            <a:pPr marL="171450" lvl="2" indent="-171450" fontAlgn="base">
              <a:lnSpc>
                <a:spcPts val="1500"/>
              </a:lnSpc>
              <a:spcBef>
                <a:spcPct val="0"/>
              </a:spcBef>
              <a:spcAft>
                <a:spcPct val="0"/>
              </a:spcAft>
              <a:buSzPct val="50000"/>
              <a:buFont typeface="Arial" panose="020B0604020202020204" pitchFamily="34" charset="0"/>
              <a:buChar char="•"/>
              <a:defRPr/>
            </a:pPr>
            <a:r>
              <a:rPr lang="en-US" sz="1000" err="1">
                <a:solidFill>
                  <a:srgbClr val="000000"/>
                </a:solidFill>
                <a:latin typeface="Open Sans Light"/>
                <a:ea typeface="+mn-lt"/>
                <a:cs typeface="+mn-lt"/>
              </a:rPr>
              <a:t>Statut</a:t>
            </a:r>
            <a:r>
              <a:rPr lang="en-US" sz="1000" dirty="0">
                <a:solidFill>
                  <a:srgbClr val="000000"/>
                </a:solidFill>
                <a:latin typeface="Open Sans Light"/>
                <a:ea typeface="+mn-lt"/>
                <a:cs typeface="+mn-lt"/>
              </a:rPr>
              <a:t> National </a:t>
            </a:r>
            <a:r>
              <a:rPr lang="en-US" sz="1000" err="1">
                <a:solidFill>
                  <a:srgbClr val="000000"/>
                </a:solidFill>
                <a:latin typeface="Open Sans Light"/>
                <a:ea typeface="+mn-lt"/>
                <a:cs typeface="+mn-lt"/>
              </a:rPr>
              <a:t>d’Etudiant</a:t>
            </a:r>
            <a:r>
              <a:rPr lang="en-US" sz="1000" dirty="0">
                <a:solidFill>
                  <a:srgbClr val="000000"/>
                </a:solidFill>
                <a:latin typeface="Open Sans Light"/>
                <a:ea typeface="+mn-lt"/>
                <a:cs typeface="+mn-lt"/>
              </a:rPr>
              <a:t> Entrepreneur par </a:t>
            </a:r>
            <a:r>
              <a:rPr lang="en-US" sz="1000" err="1">
                <a:solidFill>
                  <a:srgbClr val="000000"/>
                </a:solidFill>
                <a:latin typeface="Open Sans Light"/>
                <a:ea typeface="+mn-lt"/>
                <a:cs typeface="+mn-lt"/>
              </a:rPr>
              <a:t>Pôle</a:t>
            </a:r>
            <a:r>
              <a:rPr lang="en-US" sz="1000" dirty="0">
                <a:solidFill>
                  <a:srgbClr val="000000"/>
                </a:solidFill>
                <a:latin typeface="Open Sans Light"/>
                <a:ea typeface="+mn-lt"/>
                <a:cs typeface="+mn-lt"/>
              </a:rPr>
              <a:t> SALEEM et Erasmus +</a:t>
            </a:r>
            <a:endParaRPr lang="en-US" sz="1000">
              <a:solidFill>
                <a:srgbClr val="000000"/>
              </a:solidFill>
              <a:latin typeface="Open Sans Light"/>
              <a:ea typeface="Open Sans Light" panose="020B0306030504020204" pitchFamily="34" charset="0"/>
              <a:cs typeface="Open Sans Light" panose="020B0306030504020204" pitchFamily="34" charset="0"/>
            </a:endParaRPr>
          </a:p>
          <a:p>
            <a:pPr marL="171450" lvl="2" indent="-171450" fontAlgn="base">
              <a:lnSpc>
                <a:spcPts val="1500"/>
              </a:lnSpc>
              <a:spcBef>
                <a:spcPct val="0"/>
              </a:spcBef>
              <a:spcAft>
                <a:spcPct val="0"/>
              </a:spcAft>
              <a:buSzPct val="50000"/>
              <a:buFont typeface="Arial" panose="020B0604020202020204" pitchFamily="34" charset="0"/>
              <a:buChar char="•"/>
              <a:defRPr/>
            </a:pPr>
            <a:r>
              <a:rPr lang="en-US" sz="1000" dirty="0">
                <a:solidFill>
                  <a:srgbClr val="000000"/>
                </a:solidFill>
                <a:latin typeface="Open Sans Light"/>
                <a:ea typeface="+mn-lt"/>
                <a:cs typeface="+mn-lt"/>
              </a:rPr>
              <a:t>Full Stack avec la </a:t>
            </a:r>
            <a:r>
              <a:rPr lang="en-US" sz="1000" err="1">
                <a:solidFill>
                  <a:srgbClr val="000000"/>
                </a:solidFill>
                <a:latin typeface="Open Sans Light"/>
                <a:ea typeface="+mn-lt"/>
                <a:cs typeface="+mn-lt"/>
              </a:rPr>
              <a:t>technologie</a:t>
            </a:r>
            <a:r>
              <a:rPr lang="en-US" sz="1000" dirty="0">
                <a:solidFill>
                  <a:srgbClr val="000000"/>
                </a:solidFill>
                <a:latin typeface="Open Sans Light"/>
                <a:ea typeface="+mn-lt"/>
                <a:cs typeface="+mn-lt"/>
              </a:rPr>
              <a:t> Java EE par ENSIAS &amp; </a:t>
            </a:r>
            <a:r>
              <a:rPr lang="en-US" sz="1000" err="1">
                <a:solidFill>
                  <a:srgbClr val="000000"/>
                </a:solidFill>
                <a:latin typeface="Open Sans Light"/>
                <a:ea typeface="+mn-lt"/>
                <a:cs typeface="+mn-lt"/>
              </a:rPr>
              <a:t>Jobintech</a:t>
            </a:r>
            <a:endParaRPr lang="en-US" sz="1000">
              <a:solidFill>
                <a:srgbClr val="000000"/>
              </a:solidFill>
              <a:latin typeface="Open Sans Light"/>
              <a:ea typeface="+mn-lt"/>
              <a:cs typeface="+mn-lt"/>
            </a:endParaRPr>
          </a:p>
          <a:p>
            <a:pPr marL="171450" lvl="2" indent="-171450" fontAlgn="base">
              <a:lnSpc>
                <a:spcPts val="1500"/>
              </a:lnSpc>
              <a:spcBef>
                <a:spcPct val="0"/>
              </a:spcBef>
              <a:spcAft>
                <a:spcPct val="0"/>
              </a:spcAft>
              <a:buSzPct val="50000"/>
              <a:buFont typeface="Arial" panose="020B0604020202020204" pitchFamily="34" charset="0"/>
              <a:buChar char="•"/>
              <a:defRPr/>
            </a:pPr>
            <a:r>
              <a:rPr lang="en-US" sz="1000" dirty="0">
                <a:solidFill>
                  <a:srgbClr val="000000"/>
                </a:solidFill>
                <a:latin typeface="Open Sans Light"/>
                <a:ea typeface="+mn-lt"/>
                <a:cs typeface="+mn-lt"/>
              </a:rPr>
              <a:t>Scrum Master par Orange Digital Center</a:t>
            </a:r>
          </a:p>
          <a:p>
            <a:pPr marL="171450" lvl="2" indent="-171450" fontAlgn="base">
              <a:lnSpc>
                <a:spcPts val="1500"/>
              </a:lnSpc>
              <a:spcBef>
                <a:spcPct val="0"/>
              </a:spcBef>
              <a:spcAft>
                <a:spcPct val="0"/>
              </a:spcAft>
              <a:buSzPct val="50000"/>
              <a:buFont typeface="Arial" panose="020B0604020202020204" pitchFamily="34" charset="0"/>
              <a:buChar char="•"/>
              <a:defRPr/>
            </a:pPr>
            <a:r>
              <a:rPr lang="en-US" sz="1000" dirty="0">
                <a:solidFill>
                  <a:srgbClr val="000000"/>
                </a:solidFill>
                <a:latin typeface="Open Sans Light"/>
                <a:ea typeface="+mn-lt"/>
                <a:cs typeface="+mn-lt"/>
              </a:rPr>
              <a:t>Enterprise Design Thinking Practitioner par IBM</a:t>
            </a:r>
          </a:p>
          <a:p>
            <a:pPr marL="171450" lvl="2" indent="-171450">
              <a:lnSpc>
                <a:spcPts val="1500"/>
              </a:lnSpc>
              <a:spcBef>
                <a:spcPct val="0"/>
              </a:spcBef>
              <a:spcAft>
                <a:spcPct val="0"/>
              </a:spcAft>
              <a:buSzPct val="50000"/>
              <a:buFont typeface="Arial" panose="020B0604020202020204" pitchFamily="34" charset="0"/>
              <a:buChar char="•"/>
              <a:defRPr/>
            </a:pPr>
            <a:r>
              <a:rPr lang="en-US" sz="1000" dirty="0">
                <a:solidFill>
                  <a:srgbClr val="000000"/>
                </a:solidFill>
                <a:latin typeface="Open Sans Light"/>
                <a:ea typeface="+mn-lt"/>
                <a:cs typeface="+mn-lt"/>
              </a:rPr>
              <a:t>Cloud Business Practitioner par IBM</a:t>
            </a:r>
          </a:p>
          <a:p>
            <a:pPr marL="171450" lvl="2" indent="-171450">
              <a:lnSpc>
                <a:spcPts val="1500"/>
              </a:lnSpc>
              <a:spcBef>
                <a:spcPct val="0"/>
              </a:spcBef>
              <a:spcAft>
                <a:spcPct val="0"/>
              </a:spcAft>
              <a:buSzPct val="50000"/>
              <a:buFont typeface="Arial" panose="020B0604020202020204" pitchFamily="34" charset="0"/>
              <a:buChar char="•"/>
              <a:defRPr/>
            </a:pPr>
            <a:endParaRPr lang="en-US" sz="1000" dirty="0">
              <a:solidFill>
                <a:srgbClr val="000000"/>
              </a:solidFill>
              <a:latin typeface="Open Sans Light"/>
              <a:ea typeface="+mn-lt"/>
              <a:cs typeface="+mn-lt"/>
            </a:endParaRPr>
          </a:p>
        </p:txBody>
      </p:sp>
      <p:cxnSp>
        <p:nvCxnSpPr>
          <p:cNvPr id="28" name="Straight Connector 52">
            <a:extLst>
              <a:ext uri="{FF2B5EF4-FFF2-40B4-BE49-F238E27FC236}">
                <a16:creationId xmlns:a16="http://schemas.microsoft.com/office/drawing/2014/main" id="{9C6A9FAD-5061-4B38-A510-8047965ADB04}"/>
              </a:ext>
            </a:extLst>
          </p:cNvPr>
          <p:cNvCxnSpPr>
            <a:cxnSpLocks/>
          </p:cNvCxnSpPr>
          <p:nvPr/>
        </p:nvCxnSpPr>
        <p:spPr>
          <a:xfrm flipH="1">
            <a:off x="2766949" y="4224275"/>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pic>
        <p:nvPicPr>
          <p:cNvPr id="4" name="Picture 3" descr="A person with long curly hair wearing glasses&#10;&#10;AI-generated content may be incorrect.">
            <a:extLst>
              <a:ext uri="{FF2B5EF4-FFF2-40B4-BE49-F238E27FC236}">
                <a16:creationId xmlns:a16="http://schemas.microsoft.com/office/drawing/2014/main" id="{8293BD8B-7EC6-6CC2-8855-A2AF8D8164A4}"/>
              </a:ext>
            </a:extLst>
          </p:cNvPr>
          <p:cNvPicPr>
            <a:picLocks noChangeAspect="1"/>
          </p:cNvPicPr>
          <p:nvPr/>
        </p:nvPicPr>
        <p:blipFill>
          <a:blip r:embed="rId3"/>
          <a:srcRect l="14089" t="469" r="30285" b="4263"/>
          <a:stretch/>
        </p:blipFill>
        <p:spPr>
          <a:xfrm>
            <a:off x="128037" y="773749"/>
            <a:ext cx="2224144" cy="2478090"/>
          </a:xfrm>
          <a:prstGeom prst="rect">
            <a:avLst/>
          </a:prstGeom>
        </p:spPr>
      </p:pic>
      <p:sp>
        <p:nvSpPr>
          <p:cNvPr id="6" name="About…">
            <a:extLst>
              <a:ext uri="{FF2B5EF4-FFF2-40B4-BE49-F238E27FC236}">
                <a16:creationId xmlns:a16="http://schemas.microsoft.com/office/drawing/2014/main" id="{3266E90E-CA68-CA49-83A3-96B1BD2AB68D}"/>
              </a:ext>
            </a:extLst>
          </p:cNvPr>
          <p:cNvSpPr txBox="1"/>
          <p:nvPr/>
        </p:nvSpPr>
        <p:spPr>
          <a:xfrm>
            <a:off x="7283752" y="4887960"/>
            <a:ext cx="4099595" cy="1192891"/>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xmlns:lc="http://schemas.openxmlformats.org/drawingml/2006/lockedCanvas" val="1"/>
            </a:ext>
          </a:extLst>
        </p:spPr>
        <p:txBody>
          <a:bodyPr wrap="square" lIns="25400" tIns="25400" rIns="25400" bIns="2540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2" fontAlgn="base">
              <a:lnSpc>
                <a:spcPts val="1500"/>
              </a:lnSpc>
              <a:spcBef>
                <a:spcPct val="0"/>
              </a:spcBef>
              <a:spcAft>
                <a:spcPct val="0"/>
              </a:spcAft>
              <a:buSzPct val="50000"/>
              <a:defRPr/>
            </a:pPr>
            <a:r>
              <a:rPr lang="fr-FR" sz="1000" dirty="0">
                <a:solidFill>
                  <a:srgbClr val="000000"/>
                </a:solidFill>
                <a:ea typeface="Open Sans Extrabold"/>
                <a:cs typeface="Open Sans Extrabold"/>
              </a:rPr>
              <a:t>Ambassadrice</a:t>
            </a:r>
            <a:r>
              <a:rPr lang="fr-FR" sz="1000" dirty="0">
                <a:solidFill>
                  <a:srgbClr val="000000"/>
                </a:solidFill>
                <a:ea typeface="+mn-lt"/>
                <a:cs typeface="+mn-lt"/>
              </a:rPr>
              <a:t> de l’Université Mohammed V</a:t>
            </a:r>
            <a:r>
              <a:rPr lang="fr-FR" sz="1000" dirty="0">
                <a:solidFill>
                  <a:srgbClr val="000000"/>
                </a:solidFill>
                <a:ea typeface="Open Sans Extrabold"/>
                <a:cs typeface="Open Sans Extrabold"/>
              </a:rPr>
              <a:t> </a:t>
            </a:r>
            <a:r>
              <a:rPr lang="fr-FR" sz="1000" dirty="0">
                <a:solidFill>
                  <a:srgbClr val="000000"/>
                </a:solidFill>
                <a:latin typeface="Aptos"/>
                <a:ea typeface="Open Sans Extrabold"/>
                <a:cs typeface="Open Sans Extrabold"/>
              </a:rPr>
              <a:t> :  </a:t>
            </a:r>
            <a:r>
              <a:rPr lang="en-GB" sz="1000" dirty="0" err="1">
                <a:solidFill>
                  <a:srgbClr val="000000"/>
                </a:solidFill>
                <a:latin typeface="Open Sans Light"/>
                <a:ea typeface="+mn-lt"/>
                <a:cs typeface="+mn-lt"/>
              </a:rPr>
              <a:t>Présenter</a:t>
            </a:r>
            <a:r>
              <a:rPr lang="en-GB" sz="1000" dirty="0">
                <a:solidFill>
                  <a:srgbClr val="000000"/>
                </a:solidFill>
                <a:latin typeface="Open Sans Light"/>
                <a:ea typeface="+mn-lt"/>
                <a:cs typeface="+mn-lt"/>
              </a:rPr>
              <a:t> </a:t>
            </a:r>
            <a:r>
              <a:rPr lang="en-GB" sz="1000" dirty="0" err="1">
                <a:solidFill>
                  <a:srgbClr val="000000"/>
                </a:solidFill>
                <a:latin typeface="Open Sans Light"/>
                <a:ea typeface="+mn-lt"/>
                <a:cs typeface="+mn-lt"/>
              </a:rPr>
              <a:t>l’université</a:t>
            </a:r>
            <a:r>
              <a:rPr lang="en-GB" sz="1000" dirty="0">
                <a:solidFill>
                  <a:srgbClr val="000000"/>
                </a:solidFill>
                <a:latin typeface="Open Sans Light"/>
                <a:ea typeface="+mn-lt"/>
                <a:cs typeface="+mn-lt"/>
              </a:rPr>
              <a:t> dans des </a:t>
            </a:r>
            <a:r>
              <a:rPr lang="en-GB" sz="1000" dirty="0" err="1">
                <a:solidFill>
                  <a:srgbClr val="000000"/>
                </a:solidFill>
                <a:latin typeface="Open Sans Light"/>
                <a:ea typeface="+mn-lt"/>
                <a:cs typeface="+mn-lt"/>
              </a:rPr>
              <a:t>évènements</a:t>
            </a:r>
            <a:r>
              <a:rPr lang="en-GB" sz="1000" dirty="0">
                <a:solidFill>
                  <a:srgbClr val="000000"/>
                </a:solidFill>
                <a:latin typeface="Open Sans Light"/>
                <a:ea typeface="+mn-lt"/>
                <a:cs typeface="+mn-lt"/>
              </a:rPr>
              <a:t> </a:t>
            </a:r>
            <a:r>
              <a:rPr lang="en-GB" sz="1000" dirty="0" err="1">
                <a:solidFill>
                  <a:srgbClr val="000000"/>
                </a:solidFill>
                <a:latin typeface="Open Sans Light"/>
                <a:ea typeface="+mn-lt"/>
                <a:cs typeface="+mn-lt"/>
              </a:rPr>
              <a:t>nationale</a:t>
            </a:r>
            <a:r>
              <a:rPr lang="en-GB" sz="1000" dirty="0">
                <a:solidFill>
                  <a:srgbClr val="000000"/>
                </a:solidFill>
                <a:latin typeface="Open Sans Light"/>
                <a:ea typeface="+mn-lt"/>
                <a:cs typeface="+mn-lt"/>
              </a:rPr>
              <a:t> et </a:t>
            </a:r>
            <a:r>
              <a:rPr lang="en-GB" sz="1000" dirty="0" err="1">
                <a:solidFill>
                  <a:srgbClr val="000000"/>
                </a:solidFill>
                <a:latin typeface="Open Sans Light"/>
                <a:ea typeface="+mn-lt"/>
                <a:cs typeface="+mn-lt"/>
              </a:rPr>
              <a:t>internationale</a:t>
            </a:r>
            <a:endParaRPr lang="fr-FR" sz="1000" dirty="0" err="1">
              <a:solidFill>
                <a:srgbClr val="000000"/>
              </a:solidFill>
              <a:latin typeface="Open Sans Light"/>
              <a:ea typeface="Open Sans Light"/>
              <a:cs typeface="Open Sans Light"/>
            </a:endParaRPr>
          </a:p>
          <a:p>
            <a:pPr marL="0" lvl="2">
              <a:lnSpc>
                <a:spcPts val="1500"/>
              </a:lnSpc>
              <a:spcBef>
                <a:spcPct val="0"/>
              </a:spcBef>
              <a:spcAft>
                <a:spcPct val="0"/>
              </a:spcAft>
              <a:defRPr/>
            </a:pPr>
            <a:endParaRPr lang="en-GB" sz="1000" dirty="0">
              <a:solidFill>
                <a:srgbClr val="000000"/>
              </a:solidFill>
              <a:latin typeface="Open Sans Light"/>
              <a:ea typeface="Open Sans Extrabold"/>
              <a:cs typeface="Open Sans Extrabold"/>
            </a:endParaRPr>
          </a:p>
          <a:p>
            <a:pPr marL="0" lvl="2">
              <a:lnSpc>
                <a:spcPts val="1500"/>
              </a:lnSpc>
              <a:spcBef>
                <a:spcPct val="0"/>
              </a:spcBef>
              <a:spcAft>
                <a:spcPct val="0"/>
              </a:spcAft>
              <a:defRPr/>
            </a:pPr>
            <a:r>
              <a:rPr lang="fr-FR" sz="1000" dirty="0">
                <a:solidFill>
                  <a:srgbClr val="000000"/>
                </a:solidFill>
                <a:ea typeface="+mn-lt"/>
                <a:cs typeface="+mn-lt"/>
              </a:rPr>
              <a:t>Chef de cellule de présentation d’Enactus :   </a:t>
            </a:r>
            <a:r>
              <a:rPr lang="fr-FR" sz="1000" dirty="0">
                <a:solidFill>
                  <a:srgbClr val="000000"/>
                </a:solidFill>
                <a:latin typeface="Open Sans Light"/>
                <a:ea typeface="+mn-lt"/>
                <a:cs typeface="+mn-lt"/>
              </a:rPr>
              <a:t>Animation d’événements du club Préparation des formations en prise de parole en public et entraînement d’une équipe de 80 membres.</a:t>
            </a:r>
            <a:endParaRPr lang="fr-FR">
              <a:latin typeface="Open Sans Light"/>
              <a:ea typeface="Open Sans Light"/>
              <a:cs typeface="Open Sans Light"/>
            </a:endParaRPr>
          </a:p>
        </p:txBody>
      </p:sp>
      <p:sp>
        <p:nvSpPr>
          <p:cNvPr id="7" name="About…">
            <a:extLst>
              <a:ext uri="{FF2B5EF4-FFF2-40B4-BE49-F238E27FC236}">
                <a16:creationId xmlns:a16="http://schemas.microsoft.com/office/drawing/2014/main" id="{F508D63A-217B-C74E-8239-DD7511CFF103}"/>
              </a:ext>
            </a:extLst>
          </p:cNvPr>
          <p:cNvSpPr txBox="1"/>
          <p:nvPr/>
        </p:nvSpPr>
        <p:spPr>
          <a:xfrm>
            <a:off x="7841435" y="4606253"/>
            <a:ext cx="2056032" cy="21134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xmlns:lc="http://schemas.openxmlformats.org/drawingml/2006/lockedCanvas" val="1"/>
            </a:ext>
          </a:extLst>
        </p:spPr>
        <p:txBody>
          <a:bodyPr wrap="square" lIns="25400" tIns="25400" rIns="25400" bIns="2540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defRPr sz="2200" b="0">
                <a:latin typeface="Open Sans Bold"/>
                <a:ea typeface="Open Sans Bold"/>
                <a:cs typeface="Open Sans Bold"/>
                <a:sym typeface="Open Sans Bold"/>
              </a:defRPr>
            </a:pPr>
            <a:r>
              <a:rPr lang="fr-FR" sz="1000" dirty="0">
                <a:ea typeface="Open Sans Bold"/>
                <a:cs typeface="Open Sans Bold"/>
              </a:rPr>
              <a:t>Bénévolat et Leadership </a:t>
            </a:r>
            <a:endParaRPr lang="en-US" dirty="0"/>
          </a:p>
        </p:txBody>
      </p:sp>
      <p:cxnSp>
        <p:nvCxnSpPr>
          <p:cNvPr id="8" name="Straight Connector 7">
            <a:extLst>
              <a:ext uri="{FF2B5EF4-FFF2-40B4-BE49-F238E27FC236}">
                <a16:creationId xmlns:a16="http://schemas.microsoft.com/office/drawing/2014/main" id="{320EAA41-DBD8-4F4D-8E30-C3AF31587B8D}"/>
              </a:ext>
            </a:extLst>
          </p:cNvPr>
          <p:cNvCxnSpPr>
            <a:cxnSpLocks/>
          </p:cNvCxnSpPr>
          <p:nvPr/>
        </p:nvCxnSpPr>
        <p:spPr>
          <a:xfrm flipH="1">
            <a:off x="7301955" y="4708437"/>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709658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0">
            <a:extLst>
              <a:ext uri="{FF2B5EF4-FFF2-40B4-BE49-F238E27FC236}">
                <a16:creationId xmlns:a16="http://schemas.microsoft.com/office/drawing/2014/main" id="{D2735C9A-9278-EDBA-F153-5AC892F93EA8}"/>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l="63128" r="-1"/>
          <a:stretch/>
        </p:blipFill>
        <p:spPr>
          <a:xfrm>
            <a:off x="11840783" y="0"/>
            <a:ext cx="351217" cy="6858000"/>
          </a:xfrm>
          <a:prstGeom prst="rect">
            <a:avLst/>
          </a:prstGeom>
        </p:spPr>
      </p:pic>
      <p:cxnSp>
        <p:nvCxnSpPr>
          <p:cNvPr id="102" name="Straight Connector 52">
            <a:extLst>
              <a:ext uri="{FF2B5EF4-FFF2-40B4-BE49-F238E27FC236}">
                <a16:creationId xmlns:a16="http://schemas.microsoft.com/office/drawing/2014/main" id="{F7750082-4924-000E-EF74-CA9C001B120F}"/>
              </a:ext>
            </a:extLst>
          </p:cNvPr>
          <p:cNvCxnSpPr>
            <a:cxnSpLocks/>
          </p:cNvCxnSpPr>
          <p:nvPr/>
        </p:nvCxnSpPr>
        <p:spPr>
          <a:xfrm flipV="1">
            <a:off x="520350" y="1149416"/>
            <a:ext cx="0" cy="120123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03" name="About…">
            <a:extLst>
              <a:ext uri="{FF2B5EF4-FFF2-40B4-BE49-F238E27FC236}">
                <a16:creationId xmlns:a16="http://schemas.microsoft.com/office/drawing/2014/main" id="{FC9B0C43-DFF9-E54F-703C-6E3D97C8FEA2}"/>
              </a:ext>
            </a:extLst>
          </p:cNvPr>
          <p:cNvSpPr txBox="1"/>
          <p:nvPr/>
        </p:nvSpPr>
        <p:spPr>
          <a:xfrm>
            <a:off x="428729" y="829870"/>
            <a:ext cx="3881989" cy="211340"/>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25400" tIns="25400" rIns="25400" bIns="25400">
            <a:spAutoFit/>
          </a:bodyPr>
          <a:lstStyle/>
          <a:p>
            <a:pPr lvl="0">
              <a:lnSpc>
                <a:spcPct val="110000"/>
              </a:lnSpc>
              <a:defRPr sz="2200" b="0">
                <a:latin typeface="Open Sans Bold"/>
                <a:ea typeface="Open Sans Bold"/>
                <a:cs typeface="Open Sans Bold"/>
                <a:sym typeface="Open Sans Bold"/>
              </a:defRPr>
            </a:pPr>
            <a:r>
              <a:rPr lang="fr-FR" sz="1000">
                <a:solidFill>
                  <a:prstClr val="black"/>
                </a:solidFill>
                <a:latin typeface="Open Sans Bold"/>
                <a:sym typeface="Open Sans Bold"/>
              </a:rPr>
              <a:t>Projets représentatifs</a:t>
            </a:r>
            <a:endParaRPr kumimoji="0" lang="fr-FR" sz="1000" b="0" i="0" u="none" strike="noStrike" kern="1200" cap="none" spc="0" normalizeH="0" baseline="0">
              <a:ln>
                <a:noFill/>
              </a:ln>
              <a:solidFill>
                <a:prstClr val="black"/>
              </a:solidFill>
              <a:effectLst/>
              <a:uLnTx/>
              <a:uFillTx/>
              <a:latin typeface="Open Sans Bold"/>
              <a:sym typeface="Open Sans Bold"/>
            </a:endParaRPr>
          </a:p>
        </p:txBody>
      </p:sp>
      <p:cxnSp>
        <p:nvCxnSpPr>
          <p:cNvPr id="104" name="Straight Connector 52">
            <a:extLst>
              <a:ext uri="{FF2B5EF4-FFF2-40B4-BE49-F238E27FC236}">
                <a16:creationId xmlns:a16="http://schemas.microsoft.com/office/drawing/2014/main" id="{0FAE41DE-F91C-2465-31DB-DC100E8F2261}"/>
              </a:ext>
            </a:extLst>
          </p:cNvPr>
          <p:cNvCxnSpPr>
            <a:cxnSpLocks/>
          </p:cNvCxnSpPr>
          <p:nvPr/>
        </p:nvCxnSpPr>
        <p:spPr>
          <a:xfrm flipV="1">
            <a:off x="520350" y="1149416"/>
            <a:ext cx="0" cy="372498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05" name="Oval 104">
            <a:extLst>
              <a:ext uri="{FF2B5EF4-FFF2-40B4-BE49-F238E27FC236}">
                <a16:creationId xmlns:a16="http://schemas.microsoft.com/office/drawing/2014/main" id="{F61E89C8-CFEE-03FB-6961-9932FC3C9C65}"/>
              </a:ext>
            </a:extLst>
          </p:cNvPr>
          <p:cNvSpPr/>
          <p:nvPr/>
        </p:nvSpPr>
        <p:spPr bwMode="gray">
          <a:xfrm>
            <a:off x="460899" y="1149416"/>
            <a:ext cx="119961" cy="119961"/>
          </a:xfrm>
          <a:prstGeom prst="ellipse">
            <a:avLst/>
          </a:prstGeom>
          <a:solidFill>
            <a:schemeClr val="accent3"/>
          </a:solidFill>
          <a:ln w="19050" algn="ctr">
            <a:noFill/>
            <a:miter lim="800000"/>
            <a:headEnd/>
            <a:tailEnd/>
          </a:ln>
        </p:spPr>
        <p:txBody>
          <a:bodyPr wrap="square" lIns="0" tIns="0" rIns="0" bIns="0" rtlCol="0" anchor="ctr"/>
          <a:lstStyle/>
          <a:p>
            <a:pPr algn="ctr"/>
            <a:endParaRPr lang="en-FR"/>
          </a:p>
        </p:txBody>
      </p:sp>
      <p:sp>
        <p:nvSpPr>
          <p:cNvPr id="106" name="Oval 105">
            <a:extLst>
              <a:ext uri="{FF2B5EF4-FFF2-40B4-BE49-F238E27FC236}">
                <a16:creationId xmlns:a16="http://schemas.microsoft.com/office/drawing/2014/main" id="{C08BE1C1-340B-5220-E003-63D6BE149BEC}"/>
              </a:ext>
            </a:extLst>
          </p:cNvPr>
          <p:cNvSpPr/>
          <p:nvPr/>
        </p:nvSpPr>
        <p:spPr bwMode="gray">
          <a:xfrm>
            <a:off x="460899" y="2894943"/>
            <a:ext cx="119961" cy="119961"/>
          </a:xfrm>
          <a:prstGeom prst="ellipse">
            <a:avLst/>
          </a:prstGeom>
          <a:solidFill>
            <a:schemeClr val="accent3"/>
          </a:solidFill>
          <a:ln w="19050" algn="ctr">
            <a:noFill/>
            <a:miter lim="800000"/>
            <a:headEnd/>
            <a:tailEnd/>
          </a:ln>
        </p:spPr>
        <p:txBody>
          <a:bodyPr wrap="square" lIns="0" tIns="0" rIns="0" bIns="0" rtlCol="0" anchor="ctr"/>
          <a:lstStyle/>
          <a:p>
            <a:pPr algn="ctr"/>
            <a:endParaRPr lang="en-FR"/>
          </a:p>
        </p:txBody>
      </p:sp>
      <p:grpSp>
        <p:nvGrpSpPr>
          <p:cNvPr id="109" name="Group 108">
            <a:extLst>
              <a:ext uri="{FF2B5EF4-FFF2-40B4-BE49-F238E27FC236}">
                <a16:creationId xmlns:a16="http://schemas.microsoft.com/office/drawing/2014/main" id="{3D5274DF-BDBF-95C0-6845-95135ACA0A65}"/>
              </a:ext>
            </a:extLst>
          </p:cNvPr>
          <p:cNvGrpSpPr/>
          <p:nvPr/>
        </p:nvGrpSpPr>
        <p:grpSpPr>
          <a:xfrm>
            <a:off x="671221" y="1149672"/>
            <a:ext cx="4206695" cy="318229"/>
            <a:chOff x="685047" y="876502"/>
            <a:chExt cx="4206695" cy="318229"/>
          </a:xfrm>
        </p:grpSpPr>
        <p:sp>
          <p:nvSpPr>
            <p:cNvPr id="110" name="TextBox 109">
              <a:extLst>
                <a:ext uri="{FF2B5EF4-FFF2-40B4-BE49-F238E27FC236}">
                  <a16:creationId xmlns:a16="http://schemas.microsoft.com/office/drawing/2014/main" id="{127B66C7-93B7-F495-BBD6-1BF3AE718081}"/>
                </a:ext>
              </a:extLst>
            </p:cNvPr>
            <p:cNvSpPr txBox="1"/>
            <p:nvPr/>
          </p:nvSpPr>
          <p:spPr>
            <a:xfrm>
              <a:off x="685047" y="876502"/>
              <a:ext cx="3211804" cy="159980"/>
            </a:xfrm>
            <a:prstGeom prst="rect">
              <a:avLst/>
            </a:prstGeom>
            <a:noFill/>
          </p:spPr>
          <p:txBody>
            <a:bodyPr wrap="square" lIns="0" tIns="0" rIns="0" bIns="0" anchor="t">
              <a:spAutoFit/>
            </a:bodyPr>
            <a:lstStyle/>
            <a:p>
              <a:pPr>
                <a:lnSpc>
                  <a:spcPts val="1300"/>
                </a:lnSpc>
              </a:pPr>
              <a:r>
                <a:rPr lang="fr-FR" sz="1000" b="1" dirty="0">
                  <a:latin typeface="Open Sans SemiBold"/>
                  <a:ea typeface="Open Sans SemiBold"/>
                  <a:cs typeface="Open Sans SemiBold"/>
                </a:rPr>
                <a:t>Développeuse Full Stack</a:t>
              </a:r>
              <a:endParaRPr lang="en-US" dirty="0"/>
            </a:p>
          </p:txBody>
        </p:sp>
        <p:sp>
          <p:nvSpPr>
            <p:cNvPr id="111" name="TextBox 110">
              <a:extLst>
                <a:ext uri="{FF2B5EF4-FFF2-40B4-BE49-F238E27FC236}">
                  <a16:creationId xmlns:a16="http://schemas.microsoft.com/office/drawing/2014/main" id="{86946A2B-F602-C4A8-CE51-6287FCD3DCA1}"/>
                </a:ext>
              </a:extLst>
            </p:cNvPr>
            <p:cNvSpPr txBox="1"/>
            <p:nvPr/>
          </p:nvSpPr>
          <p:spPr>
            <a:xfrm>
              <a:off x="3260092" y="876502"/>
              <a:ext cx="1631650" cy="318229"/>
            </a:xfrm>
            <a:prstGeom prst="rect">
              <a:avLst/>
            </a:prstGeom>
            <a:noFill/>
          </p:spPr>
          <p:txBody>
            <a:bodyPr wrap="square" lIns="0" tIns="0" rIns="0" bIns="0" anchor="t">
              <a:spAutoFit/>
            </a:bodyPr>
            <a:lstStyle/>
            <a:p>
              <a:pPr algn="r">
                <a:lnSpc>
                  <a:spcPts val="1300"/>
                </a:lnSpc>
              </a:pPr>
              <a:r>
                <a:rPr lang="fr-FR" sz="1000" b="1" dirty="0">
                  <a:latin typeface="Open Sans SemiBold"/>
                  <a:ea typeface="Open Sans SemiBold"/>
                  <a:cs typeface="Open Sans SemiBold"/>
                </a:rPr>
                <a:t>ADD</a:t>
              </a:r>
              <a:endParaRPr lang="fr-FR" sz="1000" b="1" dirty="0">
                <a:latin typeface="Open Sans SemiBold" panose="020B0606030504020204" pitchFamily="34" charset="0"/>
                <a:ea typeface="Open Sans SemiBold" panose="020B0606030504020204" pitchFamily="34" charset="0"/>
                <a:cs typeface="Open Sans SemiBold" panose="020B0606030504020204" pitchFamily="34" charset="0"/>
              </a:endParaRPr>
            </a:p>
            <a:p>
              <a:pPr algn="r">
                <a:lnSpc>
                  <a:spcPts val="1300"/>
                </a:lnSpc>
              </a:pPr>
              <a:r>
                <a:rPr lang="fr-FR" sz="800" dirty="0">
                  <a:ea typeface="Open Sans SemiBold"/>
                  <a:cs typeface="Open Sans SemiBold"/>
                </a:rPr>
                <a:t>4 mois </a:t>
              </a:r>
            </a:p>
          </p:txBody>
        </p:sp>
      </p:grpSp>
      <p:grpSp>
        <p:nvGrpSpPr>
          <p:cNvPr id="112" name="Group 111">
            <a:extLst>
              <a:ext uri="{FF2B5EF4-FFF2-40B4-BE49-F238E27FC236}">
                <a16:creationId xmlns:a16="http://schemas.microsoft.com/office/drawing/2014/main" id="{F8198845-B0E1-5FA4-6C62-25537813BF7A}"/>
              </a:ext>
            </a:extLst>
          </p:cNvPr>
          <p:cNvGrpSpPr/>
          <p:nvPr/>
        </p:nvGrpSpPr>
        <p:grpSpPr>
          <a:xfrm>
            <a:off x="671219" y="1210127"/>
            <a:ext cx="4206697" cy="1176504"/>
            <a:chOff x="685045" y="2265460"/>
            <a:chExt cx="4206697" cy="1176504"/>
          </a:xfrm>
        </p:grpSpPr>
        <p:sp>
          <p:nvSpPr>
            <p:cNvPr id="113" name="TextBox 112">
              <a:extLst>
                <a:ext uri="{FF2B5EF4-FFF2-40B4-BE49-F238E27FC236}">
                  <a16:creationId xmlns:a16="http://schemas.microsoft.com/office/drawing/2014/main" id="{474B52B7-5796-9A0B-B7D8-C4175DE49BF9}"/>
                </a:ext>
              </a:extLst>
            </p:cNvPr>
            <p:cNvSpPr txBox="1"/>
            <p:nvPr/>
          </p:nvSpPr>
          <p:spPr>
            <a:xfrm>
              <a:off x="685047" y="2265460"/>
              <a:ext cx="3211804" cy="153440"/>
            </a:xfrm>
            <a:prstGeom prst="rect">
              <a:avLst/>
            </a:prstGeom>
            <a:noFill/>
          </p:spPr>
          <p:txBody>
            <a:bodyPr wrap="square" lIns="0" tIns="0" rIns="0" bIns="0" anchor="b">
              <a:spAutoFit/>
            </a:bodyPr>
            <a:lstStyle/>
            <a:p>
              <a:pPr>
                <a:lnSpc>
                  <a:spcPts val="1300"/>
                </a:lnSpc>
              </a:pPr>
              <a:endParaRPr lang="fr-FR" sz="800" b="1" dirty="0">
                <a:ea typeface="Open Sans SemiBold" panose="020B0606030504020204" pitchFamily="34" charset="0"/>
                <a:cs typeface="Open Sans SemiBold" panose="020B0606030504020204" pitchFamily="34" charset="0"/>
              </a:endParaRPr>
            </a:p>
          </p:txBody>
        </p:sp>
        <p:sp>
          <p:nvSpPr>
            <p:cNvPr id="116" name="TextBox 115">
              <a:extLst>
                <a:ext uri="{FF2B5EF4-FFF2-40B4-BE49-F238E27FC236}">
                  <a16:creationId xmlns:a16="http://schemas.microsoft.com/office/drawing/2014/main" id="{3D3726BA-B01A-DAE7-DB94-1B28FE82A497}"/>
                </a:ext>
              </a:extLst>
            </p:cNvPr>
            <p:cNvSpPr txBox="1"/>
            <p:nvPr/>
          </p:nvSpPr>
          <p:spPr>
            <a:xfrm>
              <a:off x="685045" y="2364746"/>
              <a:ext cx="3419697" cy="1077218"/>
            </a:xfrm>
            <a:prstGeom prst="rect">
              <a:avLst/>
            </a:prstGeom>
            <a:noFill/>
          </p:spPr>
          <p:txBody>
            <a:bodyPr wrap="square" lIns="0" tIns="0" rIns="0" bIns="0" anchor="t">
              <a:spAutoFit/>
            </a:bodyPr>
            <a:lstStyle/>
            <a:p>
              <a:r>
                <a:rPr lang="fr-FR" sz="800" dirty="0">
                  <a:latin typeface="Open Sans Light"/>
                  <a:ea typeface="+mn-lt"/>
                  <a:cs typeface="+mn-lt"/>
                </a:rPr>
                <a:t>Participation au développement du Portail National de Prise de Rendez-vous, une plateforme centralisée intégrant plus de 34 administrations publiques, offrant aux citoyens la possibilité de prendre et gérer leurs Rendez vous.</a:t>
              </a:r>
              <a:endParaRPr lang="en-US" dirty="0">
                <a:latin typeface="Open Sans Light"/>
              </a:endParaRPr>
            </a:p>
            <a:p>
              <a:endParaRPr lang="fr-FR" sz="800" dirty="0">
                <a:latin typeface="Open Sans Light"/>
                <a:ea typeface="+mn-lt"/>
                <a:cs typeface="+mn-lt"/>
              </a:endParaRPr>
            </a:p>
            <a:p>
              <a:r>
                <a:rPr lang="fr-FR" sz="700" dirty="0">
                  <a:latin typeface="Open Sans Light"/>
                  <a:ea typeface="+mn-lt"/>
                  <a:cs typeface="+mn-lt"/>
                </a:rPr>
                <a:t>Technologies utilisées : </a:t>
              </a:r>
              <a:r>
                <a:rPr lang="fr-FR" sz="700" err="1">
                  <a:latin typeface="Open Sans Light"/>
                  <a:ea typeface="+mn-lt"/>
                  <a:cs typeface="+mn-lt"/>
                </a:rPr>
                <a:t>Liferay</a:t>
              </a:r>
              <a:r>
                <a:rPr lang="fr-FR" sz="700" dirty="0">
                  <a:latin typeface="Open Sans Light"/>
                  <a:ea typeface="+mn-lt"/>
                  <a:cs typeface="+mn-lt"/>
                </a:rPr>
                <a:t> Portal, PostgreSQL, HTML/CSS, JavaScript, </a:t>
              </a:r>
              <a:r>
                <a:rPr lang="fr-FR" sz="700" err="1">
                  <a:latin typeface="Open Sans Light"/>
                  <a:ea typeface="+mn-lt"/>
                  <a:cs typeface="+mn-lt"/>
                </a:rPr>
                <a:t>Figma</a:t>
              </a:r>
              <a:r>
                <a:rPr lang="fr-FR" sz="700" dirty="0">
                  <a:latin typeface="Open Sans Light"/>
                  <a:ea typeface="+mn-lt"/>
                  <a:cs typeface="+mn-lt"/>
                </a:rPr>
                <a:t>, Jira, </a:t>
              </a:r>
              <a:r>
                <a:rPr lang="fr-FR" sz="700" err="1">
                  <a:latin typeface="Open Sans Light"/>
                  <a:ea typeface="+mn-lt"/>
                  <a:cs typeface="+mn-lt"/>
                </a:rPr>
                <a:t>Portlet</a:t>
              </a:r>
              <a:r>
                <a:rPr lang="fr-FR" sz="700" dirty="0">
                  <a:latin typeface="Open Sans Light"/>
                  <a:ea typeface="+mn-lt"/>
                  <a:cs typeface="+mn-lt"/>
                </a:rPr>
                <a:t> Providers </a:t>
              </a:r>
              <a:endParaRPr lang="fr-FR" sz="700" dirty="0">
                <a:latin typeface="Open Sans Light"/>
              </a:endParaRPr>
            </a:p>
            <a:p>
              <a:endParaRPr lang="fr-FR" sz="800" dirty="0">
                <a:latin typeface="Aptos"/>
                <a:ea typeface="Open Sans Light" panose="020B0306030504020204" pitchFamily="34" charset="0"/>
                <a:cs typeface="Open Sans Light" panose="020B0306030504020204" pitchFamily="34" charset="0"/>
              </a:endParaRPr>
            </a:p>
            <a:p>
              <a:endParaRPr lang="fr-FR" sz="80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18" name="TextBox 117">
              <a:extLst>
                <a:ext uri="{FF2B5EF4-FFF2-40B4-BE49-F238E27FC236}">
                  <a16:creationId xmlns:a16="http://schemas.microsoft.com/office/drawing/2014/main" id="{DECB5DFB-8AFD-D7DE-F3D0-A9131331AFC1}"/>
                </a:ext>
              </a:extLst>
            </p:cNvPr>
            <p:cNvSpPr txBox="1"/>
            <p:nvPr/>
          </p:nvSpPr>
          <p:spPr>
            <a:xfrm>
              <a:off x="4171742" y="2265460"/>
              <a:ext cx="720000" cy="153440"/>
            </a:xfrm>
            <a:prstGeom prst="rect">
              <a:avLst/>
            </a:prstGeom>
            <a:noFill/>
          </p:spPr>
          <p:txBody>
            <a:bodyPr wrap="square" lIns="0" tIns="0" rIns="0" bIns="0" anchor="b">
              <a:spAutoFit/>
            </a:bodyPr>
            <a:lstStyle/>
            <a:p>
              <a:pPr algn="r">
                <a:lnSpc>
                  <a:spcPts val="1300"/>
                </a:lnSpc>
              </a:pPr>
              <a:endParaRPr lang="fr-FR" sz="800" dirty="0">
                <a:ea typeface="Open Sans SemiBold" panose="020B0606030504020204" pitchFamily="34" charset="0"/>
                <a:cs typeface="Open Sans SemiBold" panose="020B0606030504020204" pitchFamily="34" charset="0"/>
              </a:endParaRPr>
            </a:p>
          </p:txBody>
        </p:sp>
      </p:grpSp>
      <p:grpSp>
        <p:nvGrpSpPr>
          <p:cNvPr id="120" name="Group 119">
            <a:extLst>
              <a:ext uri="{FF2B5EF4-FFF2-40B4-BE49-F238E27FC236}">
                <a16:creationId xmlns:a16="http://schemas.microsoft.com/office/drawing/2014/main" id="{1CE18BD1-C5D3-E043-D7EA-D4901616B351}"/>
              </a:ext>
            </a:extLst>
          </p:cNvPr>
          <p:cNvGrpSpPr/>
          <p:nvPr/>
        </p:nvGrpSpPr>
        <p:grpSpPr>
          <a:xfrm>
            <a:off x="671219" y="2861464"/>
            <a:ext cx="4206697" cy="1074056"/>
            <a:chOff x="685045" y="2265460"/>
            <a:chExt cx="4206697" cy="1074056"/>
          </a:xfrm>
        </p:grpSpPr>
        <p:sp>
          <p:nvSpPr>
            <p:cNvPr id="121" name="TextBox 120">
              <a:extLst>
                <a:ext uri="{FF2B5EF4-FFF2-40B4-BE49-F238E27FC236}">
                  <a16:creationId xmlns:a16="http://schemas.microsoft.com/office/drawing/2014/main" id="{3C5C681A-D8BA-30CD-ED3B-09E5ED94FDBD}"/>
                </a:ext>
              </a:extLst>
            </p:cNvPr>
            <p:cNvSpPr txBox="1"/>
            <p:nvPr/>
          </p:nvSpPr>
          <p:spPr>
            <a:xfrm>
              <a:off x="685047" y="2265460"/>
              <a:ext cx="3211804" cy="153440"/>
            </a:xfrm>
            <a:prstGeom prst="rect">
              <a:avLst/>
            </a:prstGeom>
            <a:noFill/>
          </p:spPr>
          <p:txBody>
            <a:bodyPr wrap="square" lIns="0" tIns="0" rIns="0" bIns="0" anchor="b">
              <a:spAutoFit/>
            </a:bodyPr>
            <a:lstStyle/>
            <a:p>
              <a:pPr>
                <a:lnSpc>
                  <a:spcPts val="1300"/>
                </a:lnSpc>
              </a:pPr>
              <a:endParaRPr lang="fr-FR" sz="800" b="1">
                <a:ea typeface="Open Sans SemiBold" panose="020B0606030504020204" pitchFamily="34" charset="0"/>
                <a:cs typeface="Open Sans SemiBold" panose="020B0606030504020204" pitchFamily="34" charset="0"/>
              </a:endParaRPr>
            </a:p>
          </p:txBody>
        </p:sp>
        <p:sp>
          <p:nvSpPr>
            <p:cNvPr id="124" name="TextBox 123">
              <a:extLst>
                <a:ext uri="{FF2B5EF4-FFF2-40B4-BE49-F238E27FC236}">
                  <a16:creationId xmlns:a16="http://schemas.microsoft.com/office/drawing/2014/main" id="{7AD85440-3294-5FA3-8A54-B8CCCED11B3D}"/>
                </a:ext>
              </a:extLst>
            </p:cNvPr>
            <p:cNvSpPr txBox="1"/>
            <p:nvPr/>
          </p:nvSpPr>
          <p:spPr>
            <a:xfrm>
              <a:off x="685045" y="2508519"/>
              <a:ext cx="3419697" cy="830997"/>
            </a:xfrm>
            <a:prstGeom prst="rect">
              <a:avLst/>
            </a:prstGeom>
            <a:noFill/>
          </p:spPr>
          <p:txBody>
            <a:bodyPr wrap="square" lIns="0" tIns="0" rIns="0" bIns="0" anchor="t">
              <a:spAutoFit/>
            </a:bodyPr>
            <a:lstStyle/>
            <a:p>
              <a:r>
                <a:rPr lang="fr-FR" sz="800" dirty="0">
                  <a:latin typeface="Open Sans Light"/>
                  <a:ea typeface="+mn-lt"/>
                  <a:cs typeface="+mn-lt"/>
                </a:rPr>
                <a:t> Conception et Développement d’une application de gestion interne des    employés </a:t>
              </a:r>
              <a:r>
                <a:rPr lang="fr-FR" sz="800" dirty="0" err="1">
                  <a:latin typeface="Open Sans Light"/>
                  <a:ea typeface="+mn-lt"/>
                  <a:cs typeface="+mn-lt"/>
                </a:rPr>
                <a:t>from</a:t>
              </a:r>
              <a:r>
                <a:rPr lang="fr-FR" sz="800" dirty="0">
                  <a:latin typeface="Open Sans Light"/>
                  <a:ea typeface="+mn-lt"/>
                  <a:cs typeface="+mn-lt"/>
                </a:rPr>
                <a:t> scratch, optimisant l'administration des ressources humaines et la sécurisation des accès grâce à une architecture modulaire et des API REST.</a:t>
              </a:r>
              <a:endParaRPr lang="fr-FR" sz="800">
                <a:latin typeface="Open Sans Light"/>
                <a:ea typeface="+mn-lt"/>
                <a:cs typeface="Arial"/>
              </a:endParaRPr>
            </a:p>
            <a:p>
              <a:endParaRPr lang="fr-FR" sz="800" dirty="0">
                <a:latin typeface="Open Sans Light"/>
                <a:ea typeface="+mn-lt"/>
                <a:cs typeface="+mn-lt"/>
              </a:endParaRPr>
            </a:p>
            <a:p>
              <a:r>
                <a:rPr lang="fr-FR" sz="700" dirty="0">
                  <a:latin typeface="Open Sans Light"/>
                  <a:ea typeface="+mn-lt"/>
                  <a:cs typeface="+mn-lt"/>
                </a:rPr>
                <a:t>Technologies utilisées : </a:t>
              </a:r>
              <a:r>
                <a:rPr lang="fr-FR" sz="700" dirty="0" err="1">
                  <a:latin typeface="Open Sans Light"/>
                  <a:ea typeface="+mn-lt"/>
                  <a:cs typeface="+mn-lt"/>
                </a:rPr>
                <a:t>Angular</a:t>
              </a:r>
              <a:r>
                <a:rPr lang="fr-FR" sz="700" dirty="0">
                  <a:latin typeface="Open Sans Light"/>
                  <a:ea typeface="+mn-lt"/>
                  <a:cs typeface="+mn-lt"/>
                </a:rPr>
                <a:t>, Spring boot, JPA, H2, </a:t>
              </a:r>
              <a:r>
                <a:rPr lang="fr-FR" sz="700" dirty="0" err="1">
                  <a:latin typeface="Open Sans Light"/>
                  <a:ea typeface="+mn-lt"/>
                  <a:cs typeface="+mn-lt"/>
                </a:rPr>
                <a:t>Appache</a:t>
              </a:r>
              <a:r>
                <a:rPr lang="fr-FR" sz="700" dirty="0">
                  <a:latin typeface="Open Sans Light"/>
                  <a:ea typeface="+mn-lt"/>
                  <a:cs typeface="+mn-lt"/>
                </a:rPr>
                <a:t> </a:t>
              </a:r>
              <a:r>
                <a:rPr lang="fr-FR" sz="700" dirty="0" err="1">
                  <a:latin typeface="Open Sans Light"/>
                  <a:ea typeface="+mn-lt"/>
                  <a:cs typeface="+mn-lt"/>
                </a:rPr>
                <a:t>tomcat</a:t>
              </a:r>
              <a:r>
                <a:rPr lang="fr-FR" sz="700" dirty="0">
                  <a:latin typeface="Open Sans Light"/>
                  <a:ea typeface="+mn-lt"/>
                  <a:cs typeface="+mn-lt"/>
                </a:rPr>
                <a:t>, Maven, Git, Postman, REST API, Docker </a:t>
              </a:r>
            </a:p>
          </p:txBody>
        </p:sp>
        <p:sp>
          <p:nvSpPr>
            <p:cNvPr id="126" name="TextBox 125">
              <a:extLst>
                <a:ext uri="{FF2B5EF4-FFF2-40B4-BE49-F238E27FC236}">
                  <a16:creationId xmlns:a16="http://schemas.microsoft.com/office/drawing/2014/main" id="{20973707-F904-EBBD-C888-52C583F00C44}"/>
                </a:ext>
              </a:extLst>
            </p:cNvPr>
            <p:cNvSpPr txBox="1"/>
            <p:nvPr/>
          </p:nvSpPr>
          <p:spPr>
            <a:xfrm>
              <a:off x="4171742" y="2265460"/>
              <a:ext cx="720000" cy="153440"/>
            </a:xfrm>
            <a:prstGeom prst="rect">
              <a:avLst/>
            </a:prstGeom>
            <a:noFill/>
          </p:spPr>
          <p:txBody>
            <a:bodyPr wrap="square" lIns="0" tIns="0" rIns="0" bIns="0" anchor="b">
              <a:spAutoFit/>
            </a:bodyPr>
            <a:lstStyle/>
            <a:p>
              <a:pPr algn="r">
                <a:lnSpc>
                  <a:spcPts val="1300"/>
                </a:lnSpc>
              </a:pPr>
              <a:endParaRPr lang="fr-FR" sz="800" dirty="0">
                <a:ea typeface="Open Sans SemiBold" panose="020B0606030504020204" pitchFamily="34" charset="0"/>
                <a:cs typeface="Open Sans SemiBold" panose="020B0606030504020204" pitchFamily="34" charset="0"/>
              </a:endParaRPr>
            </a:p>
          </p:txBody>
        </p:sp>
      </p:grpSp>
      <p:sp>
        <p:nvSpPr>
          <p:cNvPr id="4" name="TextBox 3">
            <a:extLst>
              <a:ext uri="{FF2B5EF4-FFF2-40B4-BE49-F238E27FC236}">
                <a16:creationId xmlns:a16="http://schemas.microsoft.com/office/drawing/2014/main" id="{AB8D9BE3-C7D2-C1A5-F825-1D8081AAF746}"/>
              </a:ext>
            </a:extLst>
          </p:cNvPr>
          <p:cNvSpPr txBox="1"/>
          <p:nvPr/>
        </p:nvSpPr>
        <p:spPr>
          <a:xfrm>
            <a:off x="665470" y="2883581"/>
            <a:ext cx="3211804" cy="159980"/>
          </a:xfrm>
          <a:prstGeom prst="rect">
            <a:avLst/>
          </a:prstGeom>
          <a:noFill/>
        </p:spPr>
        <p:txBody>
          <a:bodyPr wrap="square" lIns="0" tIns="0" rIns="0" bIns="0" anchor="t">
            <a:spAutoFit/>
          </a:bodyPr>
          <a:lstStyle/>
          <a:p>
            <a:pPr>
              <a:lnSpc>
                <a:spcPts val="1300"/>
              </a:lnSpc>
            </a:pPr>
            <a:r>
              <a:rPr lang="fr-FR" sz="1000" b="1" dirty="0">
                <a:latin typeface="Open Sans SemiBold"/>
                <a:ea typeface="Open Sans SemiBold"/>
                <a:cs typeface="Open Sans SemiBold"/>
              </a:rPr>
              <a:t>Développeuse Full Stack</a:t>
            </a:r>
            <a:endParaRPr lang="en-US" dirty="0"/>
          </a:p>
        </p:txBody>
      </p:sp>
      <p:sp>
        <p:nvSpPr>
          <p:cNvPr id="10" name="TextBox 9">
            <a:extLst>
              <a:ext uri="{FF2B5EF4-FFF2-40B4-BE49-F238E27FC236}">
                <a16:creationId xmlns:a16="http://schemas.microsoft.com/office/drawing/2014/main" id="{D23D23E7-8B60-7F02-8424-0625F89C08D7}"/>
              </a:ext>
            </a:extLst>
          </p:cNvPr>
          <p:cNvSpPr txBox="1"/>
          <p:nvPr/>
        </p:nvSpPr>
        <p:spPr>
          <a:xfrm>
            <a:off x="3226138" y="2854826"/>
            <a:ext cx="1631650" cy="318229"/>
          </a:xfrm>
          <a:prstGeom prst="rect">
            <a:avLst/>
          </a:prstGeom>
          <a:noFill/>
        </p:spPr>
        <p:txBody>
          <a:bodyPr wrap="square" lIns="0" tIns="0" rIns="0" bIns="0" anchor="t">
            <a:spAutoFit/>
          </a:bodyPr>
          <a:lstStyle/>
          <a:p>
            <a:pPr algn="r">
              <a:lnSpc>
                <a:spcPts val="1300"/>
              </a:lnSpc>
            </a:pPr>
            <a:r>
              <a:rPr lang="fr-FR" sz="1000" b="1" dirty="0" err="1">
                <a:latin typeface="Open Sans SemiBold"/>
                <a:ea typeface="Open Sans SemiBold"/>
                <a:cs typeface="Open Sans SemiBold"/>
              </a:rPr>
              <a:t>Oriigami</a:t>
            </a:r>
            <a:endParaRPr lang="en-US" dirty="0" err="1"/>
          </a:p>
          <a:p>
            <a:pPr algn="r">
              <a:lnSpc>
                <a:spcPts val="1300"/>
              </a:lnSpc>
            </a:pPr>
            <a:r>
              <a:rPr lang="fr-FR" sz="800" dirty="0">
                <a:ea typeface="Open Sans SemiBold"/>
                <a:cs typeface="Open Sans SemiBold"/>
              </a:rPr>
              <a:t>3 mois </a:t>
            </a:r>
          </a:p>
        </p:txBody>
      </p:sp>
      <p:sp>
        <p:nvSpPr>
          <p:cNvPr id="16" name="Rounded Rectangle 62">
            <a:extLst>
              <a:ext uri="{FF2B5EF4-FFF2-40B4-BE49-F238E27FC236}">
                <a16:creationId xmlns:a16="http://schemas.microsoft.com/office/drawing/2014/main" id="{BEC83DB2-72CA-7445-8716-97F60C630579}"/>
              </a:ext>
            </a:extLst>
          </p:cNvPr>
          <p:cNvSpPr/>
          <p:nvPr/>
        </p:nvSpPr>
        <p:spPr>
          <a:xfrm>
            <a:off x="658767" y="2340016"/>
            <a:ext cx="576762" cy="193148"/>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a:solidFill>
                  <a:schemeClr val="tx1"/>
                </a:solidFill>
              </a:rPr>
              <a:t>#Agile</a:t>
            </a:r>
            <a:endParaRPr lang="en-FR" sz="700">
              <a:solidFill>
                <a:schemeClr val="tx1"/>
              </a:solidFill>
            </a:endParaRPr>
          </a:p>
        </p:txBody>
      </p:sp>
      <p:sp>
        <p:nvSpPr>
          <p:cNvPr id="20" name="Rounded Rectangle 5">
            <a:extLst>
              <a:ext uri="{FF2B5EF4-FFF2-40B4-BE49-F238E27FC236}">
                <a16:creationId xmlns:a16="http://schemas.microsoft.com/office/drawing/2014/main" id="{EAEFD964-57D3-8ED0-AA5D-DC5AF127F0DA}"/>
              </a:ext>
            </a:extLst>
          </p:cNvPr>
          <p:cNvSpPr/>
          <p:nvPr/>
        </p:nvSpPr>
        <p:spPr>
          <a:xfrm>
            <a:off x="1435313" y="2340016"/>
            <a:ext cx="1088968" cy="193148"/>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a:solidFill>
                  <a:schemeClr val="tx1"/>
                </a:solidFill>
              </a:rPr>
              <a:t>#</a:t>
            </a:r>
            <a:r>
              <a:rPr lang="en-GB" sz="700" err="1">
                <a:solidFill>
                  <a:schemeClr val="tx1"/>
                </a:solidFill>
              </a:rPr>
              <a:t>DesignThinking</a:t>
            </a:r>
            <a:endParaRPr lang="en-FR" sz="700">
              <a:solidFill>
                <a:schemeClr val="tx1"/>
              </a:solidFill>
            </a:endParaRPr>
          </a:p>
        </p:txBody>
      </p:sp>
      <p:sp>
        <p:nvSpPr>
          <p:cNvPr id="23" name="Rounded Rectangle 62">
            <a:extLst>
              <a:ext uri="{FF2B5EF4-FFF2-40B4-BE49-F238E27FC236}">
                <a16:creationId xmlns:a16="http://schemas.microsoft.com/office/drawing/2014/main" id="{A03F95BC-7063-9B2B-E3C8-BD46C9B6818D}"/>
              </a:ext>
            </a:extLst>
          </p:cNvPr>
          <p:cNvSpPr/>
          <p:nvPr/>
        </p:nvSpPr>
        <p:spPr>
          <a:xfrm>
            <a:off x="687521" y="4036544"/>
            <a:ext cx="576762" cy="193148"/>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a:solidFill>
                  <a:schemeClr val="tx1"/>
                </a:solidFill>
              </a:rPr>
              <a:t>#Agile</a:t>
            </a:r>
            <a:endParaRPr lang="en-FR" sz="700">
              <a:solidFill>
                <a:schemeClr val="tx1"/>
              </a:solidFill>
            </a:endParaRPr>
          </a:p>
        </p:txBody>
      </p:sp>
      <p:sp>
        <p:nvSpPr>
          <p:cNvPr id="24" name="Rounded Rectangle 5">
            <a:extLst>
              <a:ext uri="{FF2B5EF4-FFF2-40B4-BE49-F238E27FC236}">
                <a16:creationId xmlns:a16="http://schemas.microsoft.com/office/drawing/2014/main" id="{C99FC0D4-D3BC-C4EA-2043-4BE7F3456F85}"/>
              </a:ext>
            </a:extLst>
          </p:cNvPr>
          <p:cNvSpPr/>
          <p:nvPr/>
        </p:nvSpPr>
        <p:spPr>
          <a:xfrm>
            <a:off x="1464067" y="4036544"/>
            <a:ext cx="1088968" cy="193148"/>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a:solidFill>
                  <a:schemeClr val="tx1"/>
                </a:solidFill>
              </a:rPr>
              <a:t>#</a:t>
            </a:r>
            <a:r>
              <a:rPr lang="en-GB" sz="700" err="1">
                <a:solidFill>
                  <a:schemeClr val="tx1"/>
                </a:solidFill>
              </a:rPr>
              <a:t>DesignThinking</a:t>
            </a:r>
            <a:endParaRPr lang="en-FR" sz="700">
              <a:solidFill>
                <a:schemeClr val="tx1"/>
              </a:solidFill>
            </a:endParaRPr>
          </a:p>
        </p:txBody>
      </p:sp>
    </p:spTree>
    <p:extLst>
      <p:ext uri="{BB962C8B-B14F-4D97-AF65-F5344CB8AC3E}">
        <p14:creationId xmlns:p14="http://schemas.microsoft.com/office/powerpoint/2010/main" val="333303378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5CC94B-58C6-AC1F-CC2E-F32500BB8F78}"/>
            </a:ext>
          </a:extLst>
        </p:cNvPr>
        <p:cNvGrpSpPr/>
        <p:nvPr/>
      </p:nvGrpSpPr>
      <p:grpSpPr>
        <a:xfrm>
          <a:off x="0" y="0"/>
          <a:ext cx="0" cy="0"/>
          <a:chOff x="0" y="0"/>
          <a:chExt cx="0" cy="0"/>
        </a:xfrm>
      </p:grpSpPr>
      <p:sp>
        <p:nvSpPr>
          <p:cNvPr id="60" name="About…">
            <a:extLst>
              <a:ext uri="{FF2B5EF4-FFF2-40B4-BE49-F238E27FC236}">
                <a16:creationId xmlns:a16="http://schemas.microsoft.com/office/drawing/2014/main" id="{53EF192F-7964-8F6D-B892-1107917743C0}"/>
              </a:ext>
            </a:extLst>
          </p:cNvPr>
          <p:cNvSpPr txBox="1"/>
          <p:nvPr/>
        </p:nvSpPr>
        <p:spPr>
          <a:xfrm>
            <a:off x="2769279" y="6027745"/>
            <a:ext cx="4099595" cy="228652"/>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p>
            <a:pPr marL="0" lvl="2" fontAlgn="base">
              <a:lnSpc>
                <a:spcPts val="1500"/>
              </a:lnSpc>
              <a:spcBef>
                <a:spcPct val="0"/>
              </a:spcBef>
              <a:spcAft>
                <a:spcPct val="0"/>
              </a:spcAft>
              <a:buSzPct val="50000"/>
              <a:defRPr/>
            </a:pPr>
            <a:r>
              <a:rPr lang="en-GB" sz="1000" dirty="0">
                <a:solidFill>
                  <a:srgbClr val="000000"/>
                </a:solidFill>
                <a:latin typeface="Open Sans Light"/>
                <a:ea typeface="Open Sans Light"/>
                <a:cs typeface="Open Sans Light"/>
              </a:rPr>
              <a:t>Français – Arabe – </a:t>
            </a:r>
            <a:r>
              <a:rPr lang="en-GB" sz="1000" dirty="0" err="1">
                <a:solidFill>
                  <a:srgbClr val="000000"/>
                </a:solidFill>
                <a:latin typeface="Open Sans Light"/>
                <a:ea typeface="Open Sans Light"/>
                <a:cs typeface="Open Sans Light"/>
              </a:rPr>
              <a:t>Anglais</a:t>
            </a:r>
            <a:endParaRPr lang="en-GB" sz="1000" dirty="0" err="1">
              <a:solidFill>
                <a:srgbClr val="000000"/>
              </a:solidFill>
              <a:ea typeface="Open Sans Extrabold" panose="020B0906030804020204" pitchFamily="34" charset="0"/>
              <a:cs typeface="Open Sans Extrabold" panose="020B0906030804020204" pitchFamily="34" charset="0"/>
            </a:endParaRPr>
          </a:p>
        </p:txBody>
      </p:sp>
      <p:sp>
        <p:nvSpPr>
          <p:cNvPr id="61" name="About…">
            <a:extLst>
              <a:ext uri="{FF2B5EF4-FFF2-40B4-BE49-F238E27FC236}">
                <a16:creationId xmlns:a16="http://schemas.microsoft.com/office/drawing/2014/main" id="{DABE882B-FCCB-401A-F46A-C603D638CB5E}"/>
              </a:ext>
            </a:extLst>
          </p:cNvPr>
          <p:cNvSpPr txBox="1"/>
          <p:nvPr/>
        </p:nvSpPr>
        <p:spPr>
          <a:xfrm>
            <a:off x="3298209" y="5774792"/>
            <a:ext cx="1874398" cy="21134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p>
            <a:pPr>
              <a:lnSpc>
                <a:spcPct val="110000"/>
              </a:lnSpc>
              <a:defRPr sz="2200" b="0">
                <a:latin typeface="Open Sans Bold"/>
                <a:ea typeface="Open Sans Bold"/>
                <a:cs typeface="Open Sans Bold"/>
                <a:sym typeface="Open Sans Bold"/>
              </a:defRPr>
            </a:pPr>
            <a:r>
              <a:rPr lang="fr-FR" sz="1000" dirty="0" err="1"/>
              <a:t>Languages</a:t>
            </a:r>
          </a:p>
        </p:txBody>
      </p:sp>
      <p:pic>
        <p:nvPicPr>
          <p:cNvPr id="46" name="Picture 20">
            <a:extLst>
              <a:ext uri="{FF2B5EF4-FFF2-40B4-BE49-F238E27FC236}">
                <a16:creationId xmlns:a16="http://schemas.microsoft.com/office/drawing/2014/main" id="{73B107D1-28B5-2482-8CC4-134AE39A55AC}"/>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r="-3"/>
          <a:stretch/>
        </p:blipFill>
        <p:spPr>
          <a:xfrm>
            <a:off x="11840783" y="0"/>
            <a:ext cx="351217" cy="6858000"/>
          </a:xfrm>
          <a:prstGeom prst="rect">
            <a:avLst/>
          </a:prstGeom>
        </p:spPr>
      </p:pic>
      <p:sp>
        <p:nvSpPr>
          <p:cNvPr id="47" name="Studio Lead">
            <a:extLst>
              <a:ext uri="{FF2B5EF4-FFF2-40B4-BE49-F238E27FC236}">
                <a16:creationId xmlns:a16="http://schemas.microsoft.com/office/drawing/2014/main" id="{03FEBED7-91E0-0648-72D4-CFCF31EB34E9}"/>
              </a:ext>
            </a:extLst>
          </p:cNvPr>
          <p:cNvSpPr txBox="1"/>
          <p:nvPr/>
        </p:nvSpPr>
        <p:spPr>
          <a:xfrm>
            <a:off x="497603" y="4728783"/>
            <a:ext cx="1826286" cy="21134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lvl1pPr algn="l">
              <a:lnSpc>
                <a:spcPct val="110000"/>
              </a:lnSpc>
              <a:defRPr sz="2200" b="0">
                <a:latin typeface="Open Sans"/>
                <a:ea typeface="Open Sans"/>
                <a:cs typeface="Open Sans"/>
                <a:sym typeface="Open Sans"/>
              </a:defRPr>
            </a:lvl1pPr>
          </a:lstStyle>
          <a:p>
            <a:r>
              <a:rPr lang="fr-FR" sz="1000" dirty="0">
                <a:latin typeface="Open Sans Light"/>
                <a:ea typeface="Open Sans Light"/>
                <a:cs typeface="Open Sans Light"/>
              </a:rPr>
              <a:t>Consultante </a:t>
            </a:r>
            <a:r>
              <a:rPr lang="fr-FR" sz="1000" dirty="0" err="1">
                <a:latin typeface="Open Sans Light"/>
                <a:ea typeface="Open Sans Light"/>
                <a:cs typeface="Open Sans Light"/>
              </a:rPr>
              <a:t>Saleseforce</a:t>
            </a:r>
            <a:r>
              <a:rPr lang="fr-FR" sz="1000" dirty="0">
                <a:latin typeface="Open Sans Light"/>
                <a:ea typeface="Open Sans Light"/>
                <a:cs typeface="Open Sans Light"/>
              </a:rPr>
              <a:t> </a:t>
            </a:r>
            <a:r>
              <a:rPr lang="fr-FR" sz="1000" dirty="0" err="1">
                <a:latin typeface="Open Sans Light"/>
                <a:ea typeface="Open Sans Light"/>
                <a:cs typeface="Open Sans Light"/>
              </a:rPr>
              <a:t>Intern</a:t>
            </a:r>
            <a:endParaRPr lang="en-US" dirty="0" err="1"/>
          </a:p>
        </p:txBody>
      </p:sp>
      <p:sp>
        <p:nvSpPr>
          <p:cNvPr id="49" name="About…">
            <a:extLst>
              <a:ext uri="{FF2B5EF4-FFF2-40B4-BE49-F238E27FC236}">
                <a16:creationId xmlns:a16="http://schemas.microsoft.com/office/drawing/2014/main" id="{553A102E-FC88-975E-A1E1-78190AB202B2}"/>
              </a:ext>
            </a:extLst>
          </p:cNvPr>
          <p:cNvSpPr txBox="1"/>
          <p:nvPr/>
        </p:nvSpPr>
        <p:spPr>
          <a:xfrm>
            <a:off x="2781326" y="1165261"/>
            <a:ext cx="4099595" cy="1151982"/>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p>
            <a:pPr>
              <a:defRPr sz="2200" b="0">
                <a:latin typeface="Open Sans"/>
                <a:ea typeface="Open Sans"/>
                <a:cs typeface="Open Sans"/>
                <a:sym typeface="Open Sans"/>
              </a:defRPr>
            </a:pPr>
            <a:r>
              <a:rPr lang="fr-FR" sz="1000" err="1">
                <a:latin typeface="Open Sans Light"/>
                <a:ea typeface="Open Sans Light"/>
                <a:cs typeface="Open Sans Light"/>
              </a:rPr>
              <a:t>Nouhaila</a:t>
            </a:r>
            <a:r>
              <a:rPr lang="fr-FR" sz="1000" dirty="0">
                <a:latin typeface="Open Sans Light"/>
                <a:ea typeface="Open Sans Light"/>
                <a:cs typeface="Open Sans Light"/>
              </a:rPr>
              <a:t> </a:t>
            </a:r>
            <a:r>
              <a:rPr lang="fr-FR" sz="1000" err="1">
                <a:latin typeface="Open Sans Light"/>
                <a:ea typeface="+mn-lt"/>
                <a:cs typeface="+mn-lt"/>
              </a:rPr>
              <a:t>is</a:t>
            </a:r>
            <a:r>
              <a:rPr lang="fr-FR" sz="1000" dirty="0">
                <a:latin typeface="Open Sans Light"/>
                <a:ea typeface="+mn-lt"/>
                <a:cs typeface="+mn-lt"/>
              </a:rPr>
              <a:t> a Junior Salesforce Consultant </a:t>
            </a:r>
            <a:r>
              <a:rPr lang="fr-FR" sz="1000" err="1">
                <a:latin typeface="Open Sans Light"/>
                <a:ea typeface="+mn-lt"/>
                <a:cs typeface="+mn-lt"/>
              </a:rPr>
              <a:t>Intern</a:t>
            </a:r>
            <a:r>
              <a:rPr lang="fr-FR" sz="1000" dirty="0">
                <a:latin typeface="Open Sans Light"/>
                <a:ea typeface="+mn-lt"/>
                <a:cs typeface="+mn-lt"/>
              </a:rPr>
              <a:t> at Deloitte Digital.</a:t>
            </a:r>
            <a:endParaRPr lang="en-US" sz="1000">
              <a:latin typeface="Open Sans Light"/>
            </a:endParaRPr>
          </a:p>
          <a:p>
            <a:pPr>
              <a:defRPr sz="2200" b="0">
                <a:latin typeface="Open Sans"/>
                <a:ea typeface="Open Sans"/>
                <a:cs typeface="Open Sans"/>
                <a:sym typeface="Open Sans"/>
              </a:defRPr>
            </a:pPr>
            <a:endParaRPr lang="fr-FR" sz="1000" dirty="0">
              <a:latin typeface="Open Sans Light"/>
              <a:ea typeface="+mn-lt"/>
              <a:cs typeface="+mn-lt"/>
            </a:endParaRPr>
          </a:p>
          <a:p>
            <a:pPr>
              <a:defRPr sz="2200" b="0">
                <a:latin typeface="Open Sans"/>
                <a:ea typeface="Open Sans"/>
                <a:cs typeface="Open Sans"/>
                <a:sym typeface="Open Sans"/>
              </a:defRPr>
            </a:pPr>
            <a:r>
              <a:rPr lang="fr-FR" sz="1000" dirty="0">
                <a:latin typeface="Open Sans Light"/>
                <a:ea typeface="+mn-lt"/>
                <a:cs typeface="+mn-lt"/>
              </a:rPr>
              <a:t>Proactive, </a:t>
            </a:r>
            <a:r>
              <a:rPr lang="fr-FR" sz="1000" err="1">
                <a:latin typeface="Open Sans Light"/>
                <a:ea typeface="+mn-lt"/>
                <a:cs typeface="+mn-lt"/>
              </a:rPr>
              <a:t>creative</a:t>
            </a:r>
            <a:r>
              <a:rPr lang="fr-FR" sz="1000" dirty="0">
                <a:latin typeface="Open Sans Light"/>
                <a:ea typeface="+mn-lt"/>
                <a:cs typeface="+mn-lt"/>
              </a:rPr>
              <a:t>, and </a:t>
            </a:r>
            <a:r>
              <a:rPr lang="fr-FR" sz="1000" err="1">
                <a:latin typeface="Open Sans Light"/>
                <a:ea typeface="+mn-lt"/>
                <a:cs typeface="+mn-lt"/>
              </a:rPr>
              <a:t>equipped</a:t>
            </a:r>
            <a:r>
              <a:rPr lang="fr-FR" sz="1000" dirty="0">
                <a:latin typeface="Open Sans Light"/>
                <a:ea typeface="+mn-lt"/>
                <a:cs typeface="+mn-lt"/>
              </a:rPr>
              <a:t> </a:t>
            </a:r>
            <a:r>
              <a:rPr lang="fr-FR" sz="1000" err="1">
                <a:latin typeface="Open Sans Light"/>
                <a:ea typeface="+mn-lt"/>
                <a:cs typeface="+mn-lt"/>
              </a:rPr>
              <a:t>with</a:t>
            </a:r>
            <a:r>
              <a:rPr lang="fr-FR" sz="1000" dirty="0">
                <a:latin typeface="Open Sans Light"/>
                <a:ea typeface="+mn-lt"/>
                <a:cs typeface="+mn-lt"/>
              </a:rPr>
              <a:t> </a:t>
            </a:r>
            <a:r>
              <a:rPr lang="fr-FR" sz="1000" err="1">
                <a:latin typeface="Open Sans Light"/>
                <a:ea typeface="+mn-lt"/>
                <a:cs typeface="+mn-lt"/>
              </a:rPr>
              <a:t>strong</a:t>
            </a:r>
            <a:r>
              <a:rPr lang="fr-FR" sz="1000" dirty="0">
                <a:latin typeface="Open Sans Light"/>
                <a:ea typeface="+mn-lt"/>
                <a:cs typeface="+mn-lt"/>
              </a:rPr>
              <a:t> </a:t>
            </a:r>
            <a:r>
              <a:rPr lang="fr-FR" sz="1000" err="1">
                <a:latin typeface="Open Sans Light"/>
                <a:ea typeface="+mn-lt"/>
                <a:cs typeface="+mn-lt"/>
              </a:rPr>
              <a:t>analytical</a:t>
            </a:r>
            <a:r>
              <a:rPr lang="fr-FR" sz="1000" dirty="0">
                <a:latin typeface="Open Sans Light"/>
                <a:ea typeface="+mn-lt"/>
                <a:cs typeface="+mn-lt"/>
              </a:rPr>
              <a:t> </a:t>
            </a:r>
            <a:r>
              <a:rPr lang="fr-FR" sz="1000" err="1">
                <a:latin typeface="Open Sans Light"/>
                <a:ea typeface="+mn-lt"/>
                <a:cs typeface="+mn-lt"/>
              </a:rPr>
              <a:t>skills</a:t>
            </a:r>
            <a:r>
              <a:rPr lang="fr-FR" sz="1000" dirty="0">
                <a:latin typeface="Open Sans Light"/>
                <a:ea typeface="+mn-lt"/>
                <a:cs typeface="+mn-lt"/>
              </a:rPr>
              <a:t>, I </a:t>
            </a:r>
            <a:r>
              <a:rPr lang="fr-FR" sz="1000" err="1">
                <a:latin typeface="Open Sans Light"/>
                <a:ea typeface="+mn-lt"/>
                <a:cs typeface="+mn-lt"/>
              </a:rPr>
              <a:t>am</a:t>
            </a:r>
            <a:r>
              <a:rPr lang="fr-FR" sz="1000" dirty="0">
                <a:latin typeface="Open Sans Light"/>
                <a:ea typeface="+mn-lt"/>
                <a:cs typeface="+mn-lt"/>
              </a:rPr>
              <a:t> a 22-year-old </a:t>
            </a:r>
            <a:r>
              <a:rPr lang="fr-FR" sz="1000" err="1">
                <a:latin typeface="Open Sans Light"/>
                <a:ea typeface="+mn-lt"/>
                <a:cs typeface="+mn-lt"/>
              </a:rPr>
              <a:t>student</a:t>
            </a:r>
            <a:r>
              <a:rPr lang="fr-FR" sz="1000" dirty="0">
                <a:latin typeface="Open Sans Light"/>
                <a:ea typeface="+mn-lt"/>
                <a:cs typeface="+mn-lt"/>
              </a:rPr>
              <a:t> </a:t>
            </a:r>
            <a:r>
              <a:rPr lang="fr-FR" sz="1000" err="1">
                <a:latin typeface="Open Sans Light"/>
                <a:ea typeface="+mn-lt"/>
                <a:cs typeface="+mn-lt"/>
              </a:rPr>
              <a:t>passionate</a:t>
            </a:r>
            <a:r>
              <a:rPr lang="fr-FR" sz="1000" dirty="0">
                <a:latin typeface="Open Sans Light"/>
                <a:ea typeface="+mn-lt"/>
                <a:cs typeface="+mn-lt"/>
              </a:rPr>
              <a:t> about software </a:t>
            </a:r>
            <a:r>
              <a:rPr lang="fr-FR" sz="1000" err="1">
                <a:latin typeface="Open Sans Light"/>
                <a:ea typeface="+mn-lt"/>
                <a:cs typeface="+mn-lt"/>
              </a:rPr>
              <a:t>development</a:t>
            </a:r>
            <a:r>
              <a:rPr lang="fr-FR" sz="1000" dirty="0">
                <a:latin typeface="Open Sans Light"/>
                <a:ea typeface="+mn-lt"/>
                <a:cs typeface="+mn-lt"/>
              </a:rPr>
              <a:t> and innovation. I </a:t>
            </a:r>
            <a:r>
              <a:rPr lang="fr-FR" sz="1000" err="1">
                <a:latin typeface="Open Sans Light"/>
                <a:ea typeface="+mn-lt"/>
                <a:cs typeface="+mn-lt"/>
              </a:rPr>
              <a:t>approach</a:t>
            </a:r>
            <a:r>
              <a:rPr lang="fr-FR" sz="1000" dirty="0">
                <a:latin typeface="Open Sans Light"/>
                <a:ea typeface="+mn-lt"/>
                <a:cs typeface="+mn-lt"/>
              </a:rPr>
              <a:t> </a:t>
            </a:r>
            <a:r>
              <a:rPr lang="fr-FR" sz="1000" err="1">
                <a:latin typeface="Open Sans Light"/>
                <a:ea typeface="+mn-lt"/>
                <a:cs typeface="+mn-lt"/>
              </a:rPr>
              <a:t>every</a:t>
            </a:r>
            <a:r>
              <a:rPr lang="fr-FR" sz="1000" dirty="0">
                <a:latin typeface="Open Sans Light"/>
                <a:ea typeface="+mn-lt"/>
                <a:cs typeface="+mn-lt"/>
              </a:rPr>
              <a:t> challenge as an </a:t>
            </a:r>
            <a:r>
              <a:rPr lang="fr-FR" sz="1000" err="1">
                <a:latin typeface="Open Sans Light"/>
                <a:ea typeface="+mn-lt"/>
                <a:cs typeface="+mn-lt"/>
              </a:rPr>
              <a:t>opportunity</a:t>
            </a:r>
            <a:r>
              <a:rPr lang="fr-FR" sz="1000" dirty="0">
                <a:latin typeface="Open Sans Light"/>
                <a:ea typeface="+mn-lt"/>
                <a:cs typeface="+mn-lt"/>
              </a:rPr>
              <a:t> to </a:t>
            </a:r>
            <a:r>
              <a:rPr lang="fr-FR" sz="1000" err="1">
                <a:latin typeface="Open Sans Light"/>
                <a:ea typeface="+mn-lt"/>
                <a:cs typeface="+mn-lt"/>
              </a:rPr>
              <a:t>think</a:t>
            </a:r>
            <a:r>
              <a:rPr lang="fr-FR" sz="1000" dirty="0">
                <a:latin typeface="Open Sans Light"/>
                <a:ea typeface="+mn-lt"/>
                <a:cs typeface="+mn-lt"/>
              </a:rPr>
              <a:t> </a:t>
            </a:r>
            <a:r>
              <a:rPr lang="fr-FR" sz="1000" err="1">
                <a:latin typeface="Open Sans Light"/>
                <a:ea typeface="+mn-lt"/>
                <a:cs typeface="+mn-lt"/>
              </a:rPr>
              <a:t>outside</a:t>
            </a:r>
            <a:r>
              <a:rPr lang="fr-FR" sz="1000" dirty="0">
                <a:latin typeface="Open Sans Light"/>
                <a:ea typeface="+mn-lt"/>
                <a:cs typeface="+mn-lt"/>
              </a:rPr>
              <a:t> the box and explore innovative solutions. </a:t>
            </a:r>
            <a:endParaRPr lang="fr-FR" sz="1000">
              <a:latin typeface="Open Sans Light"/>
            </a:endParaRPr>
          </a:p>
          <a:p>
            <a:pPr>
              <a:lnSpc>
                <a:spcPts val="1500"/>
              </a:lnSpc>
              <a:defRPr sz="2200" b="0">
                <a:latin typeface="Open Sans"/>
                <a:ea typeface="Open Sans"/>
                <a:cs typeface="Open Sans"/>
                <a:sym typeface="Open Sans"/>
              </a:defRPr>
            </a:pPr>
            <a:endParaRPr lang="fr-FR" sz="1000" dirty="0">
              <a:latin typeface="Open Sans Light"/>
              <a:ea typeface="Open Sans Light"/>
              <a:cs typeface="Open Sans Light"/>
            </a:endParaRPr>
          </a:p>
        </p:txBody>
      </p:sp>
      <p:sp>
        <p:nvSpPr>
          <p:cNvPr id="51" name="Studio Lead">
            <a:extLst>
              <a:ext uri="{FF2B5EF4-FFF2-40B4-BE49-F238E27FC236}">
                <a16:creationId xmlns:a16="http://schemas.microsoft.com/office/drawing/2014/main" id="{17A2BCAE-BAF4-D3FE-B5D6-10B662094E31}"/>
              </a:ext>
            </a:extLst>
          </p:cNvPr>
          <p:cNvSpPr txBox="1"/>
          <p:nvPr/>
        </p:nvSpPr>
        <p:spPr>
          <a:xfrm>
            <a:off x="497603" y="3792778"/>
            <a:ext cx="1826286" cy="841705"/>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lvl1pPr algn="l">
              <a:lnSpc>
                <a:spcPct val="110000"/>
              </a:lnSpc>
              <a:defRPr sz="2200" b="0">
                <a:latin typeface="Open Sans"/>
                <a:ea typeface="Open Sans"/>
                <a:cs typeface="Open Sans"/>
                <a:sym typeface="Open Sans"/>
              </a:defRPr>
            </a:lvl1pPr>
          </a:lstStyle>
          <a:p>
            <a:r>
              <a:rPr lang="fr-FR" sz="2400" dirty="0" err="1">
                <a:latin typeface="Open Sans Light"/>
                <a:ea typeface="Open Sans Light"/>
                <a:cs typeface="Open Sans Light"/>
              </a:rPr>
              <a:t>Nouhaila</a:t>
            </a:r>
            <a:endParaRPr lang="fr-FR" sz="2400" dirty="0" err="1">
              <a:latin typeface="Open Sans Light" panose="020B0306030504020204" pitchFamily="34" charset="0"/>
              <a:ea typeface="Open Sans Light" panose="020B0306030504020204" pitchFamily="34" charset="0"/>
              <a:cs typeface="Open Sans Light" panose="020B0306030504020204" pitchFamily="34" charset="0"/>
            </a:endParaRPr>
          </a:p>
          <a:p>
            <a:r>
              <a:rPr lang="fr-FR" sz="2400" dirty="0">
                <a:latin typeface="Open Sans Light"/>
                <a:ea typeface="Open Sans Light"/>
                <a:cs typeface="Open Sans Light"/>
              </a:rPr>
              <a:t>EL FID</a:t>
            </a:r>
            <a:endParaRPr sz="2400" dirty="0">
              <a:latin typeface="Open Sans Light" panose="020B0306030504020204" pitchFamily="34" charset="0"/>
              <a:ea typeface="Open Sans Light" panose="020B0306030504020204" pitchFamily="34" charset="0"/>
              <a:cs typeface="Open Sans Light" panose="020B0306030504020204" pitchFamily="34" charset="0"/>
            </a:endParaRPr>
          </a:p>
        </p:txBody>
      </p:sp>
      <p:cxnSp>
        <p:nvCxnSpPr>
          <p:cNvPr id="52" name="Straight Connector 52">
            <a:extLst>
              <a:ext uri="{FF2B5EF4-FFF2-40B4-BE49-F238E27FC236}">
                <a16:creationId xmlns:a16="http://schemas.microsoft.com/office/drawing/2014/main" id="{ED9DFDFE-E975-982B-D967-A1422A9F749E}"/>
              </a:ext>
            </a:extLst>
          </p:cNvPr>
          <p:cNvCxnSpPr>
            <a:cxnSpLocks/>
          </p:cNvCxnSpPr>
          <p:nvPr/>
        </p:nvCxnSpPr>
        <p:spPr>
          <a:xfrm flipH="1">
            <a:off x="2781326" y="664565"/>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sp>
        <p:nvSpPr>
          <p:cNvPr id="53" name="About…">
            <a:extLst>
              <a:ext uri="{FF2B5EF4-FFF2-40B4-BE49-F238E27FC236}">
                <a16:creationId xmlns:a16="http://schemas.microsoft.com/office/drawing/2014/main" id="{6CA95DC8-4CE2-C81B-3A12-7FCC0BFF5AC5}"/>
              </a:ext>
            </a:extLst>
          </p:cNvPr>
          <p:cNvSpPr txBox="1"/>
          <p:nvPr/>
        </p:nvSpPr>
        <p:spPr>
          <a:xfrm>
            <a:off x="3288228" y="2749379"/>
            <a:ext cx="2793396" cy="21134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p>
            <a:pPr>
              <a:lnSpc>
                <a:spcPct val="110000"/>
              </a:lnSpc>
              <a:defRPr sz="2200" b="0">
                <a:latin typeface="Open Sans Bold"/>
                <a:ea typeface="Open Sans Bold"/>
                <a:cs typeface="Open Sans Bold"/>
                <a:sym typeface="Open Sans Bold"/>
              </a:defRPr>
            </a:pPr>
            <a:r>
              <a:rPr lang="fr-FR" sz="1000" dirty="0">
                <a:ea typeface="Open Sans Bold"/>
                <a:cs typeface="Open Sans Bold"/>
              </a:rPr>
              <a:t>Education &amp; Academic Background</a:t>
            </a:r>
            <a:endParaRPr lang="en-US" dirty="0"/>
          </a:p>
        </p:txBody>
      </p:sp>
      <p:sp>
        <p:nvSpPr>
          <p:cNvPr id="56" name="About…">
            <a:extLst>
              <a:ext uri="{FF2B5EF4-FFF2-40B4-BE49-F238E27FC236}">
                <a16:creationId xmlns:a16="http://schemas.microsoft.com/office/drawing/2014/main" id="{5C0BA06B-3B64-E9E4-B856-DC797711EEB2}"/>
              </a:ext>
            </a:extLst>
          </p:cNvPr>
          <p:cNvSpPr txBox="1"/>
          <p:nvPr/>
        </p:nvSpPr>
        <p:spPr>
          <a:xfrm>
            <a:off x="3302605" y="556698"/>
            <a:ext cx="1587441" cy="21134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p>
            <a:pPr>
              <a:lnSpc>
                <a:spcPct val="110000"/>
              </a:lnSpc>
              <a:defRPr sz="2200" b="0">
                <a:latin typeface="Open Sans Bold"/>
                <a:ea typeface="Open Sans Bold"/>
                <a:cs typeface="Open Sans Bold"/>
                <a:sym typeface="Open Sans Bold"/>
              </a:defRPr>
            </a:pPr>
            <a:r>
              <a:rPr lang="fr-FR" sz="1000" dirty="0"/>
              <a:t>About</a:t>
            </a:r>
            <a:endParaRPr lang="en-US" dirty="0"/>
          </a:p>
        </p:txBody>
      </p:sp>
      <p:sp>
        <p:nvSpPr>
          <p:cNvPr id="57" name="About…">
            <a:extLst>
              <a:ext uri="{FF2B5EF4-FFF2-40B4-BE49-F238E27FC236}">
                <a16:creationId xmlns:a16="http://schemas.microsoft.com/office/drawing/2014/main" id="{75891E38-9D9B-ECCB-CED4-93A7FDB3EFCD}"/>
              </a:ext>
            </a:extLst>
          </p:cNvPr>
          <p:cNvSpPr txBox="1"/>
          <p:nvPr/>
        </p:nvSpPr>
        <p:spPr>
          <a:xfrm>
            <a:off x="2766949" y="3033322"/>
            <a:ext cx="3881989" cy="100053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p>
            <a:pPr marL="171450" lvl="2" indent="-171450" fontAlgn="base">
              <a:lnSpc>
                <a:spcPts val="1500"/>
              </a:lnSpc>
              <a:spcBef>
                <a:spcPct val="0"/>
              </a:spcBef>
              <a:spcAft>
                <a:spcPct val="0"/>
              </a:spcAft>
              <a:buSzPct val="50000"/>
              <a:buFont typeface="Arial" panose="020B0604020202020204" pitchFamily="34" charset="0"/>
              <a:buChar char="•"/>
              <a:defRPr/>
            </a:pPr>
            <a:r>
              <a:rPr lang="fr-FR" sz="1000" err="1">
                <a:solidFill>
                  <a:srgbClr val="000000"/>
                </a:solidFill>
                <a:latin typeface="Open Sans Light"/>
                <a:ea typeface="+mn-lt"/>
                <a:cs typeface="+mn-lt"/>
              </a:rPr>
              <a:t>Since</a:t>
            </a:r>
            <a:r>
              <a:rPr lang="fr-FR" sz="1000" dirty="0">
                <a:solidFill>
                  <a:srgbClr val="000000"/>
                </a:solidFill>
                <a:latin typeface="Open Sans Light"/>
                <a:ea typeface="+mn-lt"/>
                <a:cs typeface="+mn-lt"/>
              </a:rPr>
              <a:t> </a:t>
            </a:r>
            <a:r>
              <a:rPr lang="fr-FR" sz="1000" err="1">
                <a:solidFill>
                  <a:srgbClr val="000000"/>
                </a:solidFill>
                <a:latin typeface="Open Sans Light"/>
                <a:ea typeface="+mn-lt"/>
                <a:cs typeface="+mn-lt"/>
              </a:rPr>
              <a:t>February</a:t>
            </a:r>
            <a:r>
              <a:rPr lang="fr-FR" sz="1000" dirty="0">
                <a:solidFill>
                  <a:srgbClr val="000000"/>
                </a:solidFill>
                <a:latin typeface="Open Sans Light"/>
                <a:ea typeface="+mn-lt"/>
                <a:cs typeface="+mn-lt"/>
              </a:rPr>
              <a:t> 2025: Junior Salesforce Consultant </a:t>
            </a:r>
            <a:r>
              <a:rPr lang="fr-FR" sz="1000" err="1">
                <a:solidFill>
                  <a:srgbClr val="000000"/>
                </a:solidFill>
                <a:latin typeface="Open Sans Light"/>
                <a:ea typeface="+mn-lt"/>
                <a:cs typeface="+mn-lt"/>
              </a:rPr>
              <a:t>Intern</a:t>
            </a:r>
            <a:r>
              <a:rPr lang="fr-FR" sz="1000" dirty="0">
                <a:solidFill>
                  <a:srgbClr val="000000"/>
                </a:solidFill>
                <a:latin typeface="Open Sans Light"/>
                <a:ea typeface="+mn-lt"/>
                <a:cs typeface="+mn-lt"/>
              </a:rPr>
              <a:t> – Deloitte Digital</a:t>
            </a:r>
          </a:p>
          <a:p>
            <a:pPr marL="171450" lvl="2" indent="-171450" fontAlgn="base">
              <a:lnSpc>
                <a:spcPts val="1500"/>
              </a:lnSpc>
              <a:spcBef>
                <a:spcPct val="0"/>
              </a:spcBef>
              <a:spcAft>
                <a:spcPct val="0"/>
              </a:spcAft>
              <a:buSzPct val="50000"/>
              <a:buFont typeface="Arial" panose="020B0604020202020204" pitchFamily="34" charset="0"/>
              <a:buChar char="•"/>
              <a:defRPr/>
            </a:pPr>
            <a:r>
              <a:rPr lang="fr-FR" sz="1000" dirty="0">
                <a:solidFill>
                  <a:srgbClr val="000000"/>
                </a:solidFill>
                <a:latin typeface="Open Sans Light"/>
                <a:ea typeface="+mn-lt"/>
                <a:cs typeface="+mn-lt"/>
              </a:rPr>
              <a:t>July - </a:t>
            </a:r>
            <a:r>
              <a:rPr lang="fr-FR" sz="1000" err="1">
                <a:solidFill>
                  <a:srgbClr val="000000"/>
                </a:solidFill>
                <a:latin typeface="Open Sans Light"/>
                <a:ea typeface="+mn-lt"/>
                <a:cs typeface="+mn-lt"/>
              </a:rPr>
              <a:t>September</a:t>
            </a:r>
            <a:r>
              <a:rPr lang="fr-FR" sz="1000" dirty="0">
                <a:solidFill>
                  <a:srgbClr val="000000"/>
                </a:solidFill>
                <a:latin typeface="Open Sans Light"/>
                <a:ea typeface="+mn-lt"/>
                <a:cs typeface="+mn-lt"/>
              </a:rPr>
              <a:t> 2024: Digital </a:t>
            </a:r>
            <a:r>
              <a:rPr lang="fr-FR" sz="1000" err="1">
                <a:solidFill>
                  <a:srgbClr val="000000"/>
                </a:solidFill>
                <a:latin typeface="Open Sans Light"/>
                <a:ea typeface="+mn-lt"/>
                <a:cs typeface="+mn-lt"/>
              </a:rPr>
              <a:t>Development</a:t>
            </a:r>
            <a:r>
              <a:rPr lang="fr-FR" sz="1000" dirty="0">
                <a:solidFill>
                  <a:srgbClr val="000000"/>
                </a:solidFill>
                <a:latin typeface="Open Sans Light"/>
                <a:ea typeface="+mn-lt"/>
                <a:cs typeface="+mn-lt"/>
              </a:rPr>
              <a:t> Agency (ADD) – </a:t>
            </a:r>
            <a:r>
              <a:rPr lang="fr-FR" sz="1000" err="1">
                <a:solidFill>
                  <a:srgbClr val="000000"/>
                </a:solidFill>
                <a:latin typeface="Open Sans Light"/>
                <a:ea typeface="+mn-lt"/>
                <a:cs typeface="+mn-lt"/>
              </a:rPr>
              <a:t>Internship</a:t>
            </a:r>
            <a:endParaRPr lang="fr-FR" sz="1000">
              <a:solidFill>
                <a:srgbClr val="000000"/>
              </a:solidFill>
              <a:latin typeface="Open Sans Light"/>
              <a:ea typeface="+mn-lt"/>
              <a:cs typeface="+mn-lt"/>
            </a:endParaRPr>
          </a:p>
          <a:p>
            <a:pPr marL="171450" lvl="2" indent="-171450">
              <a:lnSpc>
                <a:spcPts val="1500"/>
              </a:lnSpc>
              <a:spcBef>
                <a:spcPct val="0"/>
              </a:spcBef>
              <a:spcAft>
                <a:spcPct val="0"/>
              </a:spcAft>
              <a:buSzPct val="50000"/>
              <a:buFont typeface="Arial" panose="020B0604020202020204" pitchFamily="34" charset="0"/>
              <a:buChar char="•"/>
              <a:defRPr/>
            </a:pPr>
            <a:r>
              <a:rPr lang="fr-FR" sz="1000" dirty="0">
                <a:solidFill>
                  <a:srgbClr val="000000"/>
                </a:solidFill>
                <a:latin typeface="Open Sans Light"/>
                <a:ea typeface="+mn-lt"/>
                <a:cs typeface="+mn-lt"/>
              </a:rPr>
              <a:t>Software Engineering – FS Rabat </a:t>
            </a:r>
            <a:r>
              <a:rPr lang="fr-FR" sz="1000" i="1" dirty="0">
                <a:solidFill>
                  <a:srgbClr val="000000"/>
                </a:solidFill>
                <a:latin typeface="Open Sans Light"/>
                <a:ea typeface="+mn-lt"/>
                <a:cs typeface="+mn-lt"/>
              </a:rPr>
              <a:t>(</a:t>
            </a:r>
            <a:r>
              <a:rPr lang="fr-FR" sz="1000" i="1" err="1">
                <a:solidFill>
                  <a:srgbClr val="000000"/>
                </a:solidFill>
                <a:latin typeface="Open Sans Light"/>
                <a:ea typeface="+mn-lt"/>
                <a:cs typeface="+mn-lt"/>
              </a:rPr>
              <a:t>Ongoing</a:t>
            </a:r>
            <a:r>
              <a:rPr lang="fr-FR" sz="1000" i="1" dirty="0">
                <a:solidFill>
                  <a:srgbClr val="000000"/>
                </a:solidFill>
                <a:latin typeface="Open Sans Light"/>
                <a:ea typeface="+mn-lt"/>
                <a:cs typeface="+mn-lt"/>
              </a:rPr>
              <a:t>)</a:t>
            </a:r>
            <a:endParaRPr lang="fr-FR" i="1" dirty="0">
              <a:latin typeface="Open Sans Light"/>
              <a:ea typeface="+mn-lt"/>
              <a:cs typeface="+mn-lt"/>
            </a:endParaRPr>
          </a:p>
        </p:txBody>
      </p:sp>
      <p:sp>
        <p:nvSpPr>
          <p:cNvPr id="58" name="About…">
            <a:extLst>
              <a:ext uri="{FF2B5EF4-FFF2-40B4-BE49-F238E27FC236}">
                <a16:creationId xmlns:a16="http://schemas.microsoft.com/office/drawing/2014/main" id="{5E1902A6-185C-2FCE-8878-1803BA7E2708}"/>
              </a:ext>
            </a:extLst>
          </p:cNvPr>
          <p:cNvSpPr txBox="1"/>
          <p:nvPr/>
        </p:nvSpPr>
        <p:spPr>
          <a:xfrm>
            <a:off x="7283752" y="847890"/>
            <a:ext cx="4099595" cy="2729337"/>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p>
            <a:pPr fontAlgn="base">
              <a:lnSpc>
                <a:spcPts val="1500"/>
              </a:lnSpc>
              <a:spcBef>
                <a:spcPct val="0"/>
              </a:spcBef>
              <a:spcAft>
                <a:spcPct val="0"/>
              </a:spcAft>
            </a:pPr>
            <a:r>
              <a:rPr lang="fr-FR" sz="1000" dirty="0" err="1">
                <a:solidFill>
                  <a:srgbClr val="000000"/>
                </a:solidFill>
                <a:latin typeface="Open Sans Light"/>
                <a:ea typeface="Open Sans"/>
                <a:cs typeface="Open Sans"/>
              </a:rPr>
              <a:t>Microservices</a:t>
            </a:r>
            <a:r>
              <a:rPr lang="fr-FR" sz="1000" dirty="0">
                <a:solidFill>
                  <a:srgbClr val="000000"/>
                </a:solidFill>
                <a:latin typeface="Open Sans Light"/>
                <a:ea typeface="+mn-lt"/>
                <a:cs typeface="+mn-lt"/>
              </a:rPr>
              <a:t> Application </a:t>
            </a:r>
            <a:r>
              <a:rPr lang="fr-FR" sz="1000" dirty="0" err="1">
                <a:solidFill>
                  <a:srgbClr val="000000"/>
                </a:solidFill>
                <a:latin typeface="Open Sans Light"/>
                <a:ea typeface="+mn-lt"/>
                <a:cs typeface="+mn-lt"/>
              </a:rPr>
              <a:t>Development</a:t>
            </a:r>
            <a:endParaRPr lang="fr-FR" sz="1000" dirty="0">
              <a:solidFill>
                <a:srgbClr val="000000"/>
              </a:solidFill>
              <a:latin typeface="Open Sans Light"/>
              <a:ea typeface="Open Sans" panose="020B0606030504020204" pitchFamily="34" charset="0"/>
              <a:cs typeface="Open Sans" panose="020B0606030504020204" pitchFamily="34" charset="0"/>
            </a:endParaRPr>
          </a:p>
          <a:p>
            <a:pPr marL="86995" lvl="1" indent="-86995" fontAlgn="base">
              <a:lnSpc>
                <a:spcPts val="1500"/>
              </a:lnSpc>
              <a:spcBef>
                <a:spcPct val="0"/>
              </a:spcBef>
              <a:spcAft>
                <a:spcPct val="0"/>
              </a:spcAft>
              <a:buClr>
                <a:srgbClr val="86BC25"/>
              </a:buClr>
              <a:buSzPct val="50000"/>
              <a:buFont typeface="Arial" panose="020B0604020202020204" pitchFamily="34" charset="0"/>
              <a:buChar char="•"/>
              <a:defRPr/>
            </a:pPr>
            <a:r>
              <a:rPr lang="fr-FR" sz="1000" dirty="0">
                <a:solidFill>
                  <a:srgbClr val="000000"/>
                </a:solidFill>
                <a:latin typeface="Open Sans Light"/>
                <a:ea typeface="+mn-lt"/>
                <a:cs typeface="+mn-lt"/>
              </a:rPr>
              <a:t>Full-Stack </a:t>
            </a:r>
            <a:r>
              <a:rPr lang="fr-FR" sz="1000" err="1">
                <a:solidFill>
                  <a:srgbClr val="000000"/>
                </a:solidFill>
                <a:latin typeface="Open Sans Light"/>
                <a:ea typeface="+mn-lt"/>
                <a:cs typeface="+mn-lt"/>
              </a:rPr>
              <a:t>Development</a:t>
            </a:r>
            <a:r>
              <a:rPr lang="fr-FR" sz="1000" dirty="0">
                <a:solidFill>
                  <a:srgbClr val="000000"/>
                </a:solidFill>
                <a:latin typeface="Open Sans Light"/>
                <a:ea typeface="+mn-lt"/>
                <a:cs typeface="+mn-lt"/>
              </a:rPr>
              <a:t> </a:t>
            </a:r>
            <a:r>
              <a:rPr lang="fr-FR" sz="1000" err="1">
                <a:solidFill>
                  <a:srgbClr val="000000"/>
                </a:solidFill>
                <a:latin typeface="Open Sans Light"/>
                <a:ea typeface="+mn-lt"/>
                <a:cs typeface="+mn-lt"/>
              </a:rPr>
              <a:t>with</a:t>
            </a:r>
            <a:r>
              <a:rPr lang="fr-FR" sz="1000" dirty="0">
                <a:solidFill>
                  <a:srgbClr val="000000"/>
                </a:solidFill>
                <a:latin typeface="Open Sans Light"/>
                <a:ea typeface="+mn-lt"/>
                <a:cs typeface="+mn-lt"/>
              </a:rPr>
              <a:t> Java, Spring Boot &amp; </a:t>
            </a:r>
            <a:r>
              <a:rPr lang="fr-FR" sz="1000" err="1">
                <a:solidFill>
                  <a:srgbClr val="000000"/>
                </a:solidFill>
                <a:latin typeface="Open Sans Light"/>
                <a:ea typeface="+mn-lt"/>
                <a:cs typeface="+mn-lt"/>
              </a:rPr>
              <a:t>Angular</a:t>
            </a:r>
            <a:endParaRPr lang="fr-FR" sz="1000">
              <a:latin typeface="Open Sans Light"/>
              <a:ea typeface="+mn-lt"/>
              <a:cs typeface="+mn-lt"/>
            </a:endParaRPr>
          </a:p>
          <a:p>
            <a:pPr marL="86995" lvl="1" indent="-86995" fontAlgn="base">
              <a:lnSpc>
                <a:spcPts val="1500"/>
              </a:lnSpc>
              <a:spcBef>
                <a:spcPct val="0"/>
              </a:spcBef>
              <a:spcAft>
                <a:spcPct val="0"/>
              </a:spcAft>
              <a:buClr>
                <a:srgbClr val="86BC25"/>
              </a:buClr>
              <a:buSzPct val="50000"/>
              <a:buFont typeface="Arial" panose="020B0604020202020204" pitchFamily="34" charset="0"/>
              <a:buChar char="•"/>
              <a:defRPr/>
            </a:pPr>
            <a:r>
              <a:rPr lang="fr-FR" sz="1000" err="1">
                <a:solidFill>
                  <a:srgbClr val="000000"/>
                </a:solidFill>
                <a:latin typeface="Open Sans Light"/>
                <a:ea typeface="+mn-lt"/>
                <a:cs typeface="+mn-lt"/>
              </a:rPr>
              <a:t>Microservices</a:t>
            </a:r>
            <a:r>
              <a:rPr lang="fr-FR" sz="1000" dirty="0">
                <a:solidFill>
                  <a:srgbClr val="000000"/>
                </a:solidFill>
                <a:latin typeface="Open Sans Light"/>
                <a:ea typeface="+mn-lt"/>
                <a:cs typeface="+mn-lt"/>
              </a:rPr>
              <a:t> Architecture Design </a:t>
            </a:r>
            <a:r>
              <a:rPr lang="fr-FR" sz="1000" err="1">
                <a:solidFill>
                  <a:srgbClr val="000000"/>
                </a:solidFill>
                <a:latin typeface="Open Sans Light"/>
                <a:ea typeface="+mn-lt"/>
                <a:cs typeface="+mn-lt"/>
              </a:rPr>
              <a:t>with</a:t>
            </a:r>
            <a:r>
              <a:rPr lang="fr-FR" sz="1000" dirty="0">
                <a:solidFill>
                  <a:srgbClr val="000000"/>
                </a:solidFill>
                <a:latin typeface="Open Sans Light"/>
                <a:ea typeface="+mn-lt"/>
                <a:cs typeface="+mn-lt"/>
              </a:rPr>
              <a:t> </a:t>
            </a:r>
            <a:r>
              <a:rPr lang="fr-FR" sz="1000" err="1">
                <a:solidFill>
                  <a:srgbClr val="000000"/>
                </a:solidFill>
                <a:latin typeface="Open Sans Light"/>
                <a:ea typeface="+mn-lt"/>
                <a:cs typeface="+mn-lt"/>
              </a:rPr>
              <a:t>secure</a:t>
            </a:r>
            <a:r>
              <a:rPr lang="fr-FR" sz="1000" dirty="0">
                <a:solidFill>
                  <a:srgbClr val="000000"/>
                </a:solidFill>
                <a:latin typeface="Open Sans Light"/>
                <a:ea typeface="+mn-lt"/>
                <a:cs typeface="+mn-lt"/>
              </a:rPr>
              <a:t> REST APIs (JWT &amp; </a:t>
            </a:r>
            <a:r>
              <a:rPr lang="fr-FR" sz="1000" err="1">
                <a:solidFill>
                  <a:srgbClr val="000000"/>
                </a:solidFill>
                <a:latin typeface="Open Sans Light"/>
                <a:ea typeface="+mn-lt"/>
                <a:cs typeface="+mn-lt"/>
              </a:rPr>
              <a:t>Keycloak</a:t>
            </a:r>
            <a:r>
              <a:rPr lang="fr-FR" sz="1000" dirty="0">
                <a:solidFill>
                  <a:srgbClr val="000000"/>
                </a:solidFill>
                <a:latin typeface="Open Sans Light"/>
                <a:ea typeface="+mn-lt"/>
                <a:cs typeface="+mn-lt"/>
              </a:rPr>
              <a:t>)</a:t>
            </a:r>
          </a:p>
          <a:p>
            <a:pPr marL="86995" lvl="1" indent="-86995" fontAlgn="base">
              <a:lnSpc>
                <a:spcPts val="1500"/>
              </a:lnSpc>
              <a:spcBef>
                <a:spcPct val="0"/>
              </a:spcBef>
              <a:spcAft>
                <a:spcPct val="0"/>
              </a:spcAft>
              <a:buClr>
                <a:srgbClr val="86BC25"/>
              </a:buClr>
              <a:buSzPct val="50000"/>
              <a:buFont typeface="Arial" panose="020B0604020202020204" pitchFamily="34" charset="0"/>
              <a:buChar char="•"/>
              <a:defRPr/>
            </a:pPr>
            <a:r>
              <a:rPr lang="fr-FR" sz="1000" dirty="0">
                <a:solidFill>
                  <a:srgbClr val="000000"/>
                </a:solidFill>
                <a:latin typeface="Open Sans Light"/>
                <a:ea typeface="+mn-lt"/>
                <a:cs typeface="+mn-lt"/>
              </a:rPr>
              <a:t>CI/CD Automation </a:t>
            </a:r>
            <a:r>
              <a:rPr lang="fr-FR" sz="1000" err="1">
                <a:solidFill>
                  <a:srgbClr val="000000"/>
                </a:solidFill>
                <a:latin typeface="Open Sans Light"/>
                <a:ea typeface="+mn-lt"/>
                <a:cs typeface="+mn-lt"/>
              </a:rPr>
              <a:t>using</a:t>
            </a:r>
            <a:r>
              <a:rPr lang="fr-FR" sz="1000" dirty="0">
                <a:solidFill>
                  <a:srgbClr val="000000"/>
                </a:solidFill>
                <a:latin typeface="Open Sans Light"/>
                <a:ea typeface="+mn-lt"/>
                <a:cs typeface="+mn-lt"/>
              </a:rPr>
              <a:t> GitHub Actions &amp; Docker + API </a:t>
            </a:r>
            <a:r>
              <a:rPr lang="fr-FR" sz="1000" err="1">
                <a:solidFill>
                  <a:srgbClr val="000000"/>
                </a:solidFill>
                <a:latin typeface="Open Sans Light"/>
                <a:ea typeface="+mn-lt"/>
                <a:cs typeface="+mn-lt"/>
              </a:rPr>
              <a:t>testing</a:t>
            </a:r>
            <a:r>
              <a:rPr lang="fr-FR" sz="1000" dirty="0">
                <a:solidFill>
                  <a:srgbClr val="000000"/>
                </a:solidFill>
                <a:latin typeface="Open Sans Light"/>
                <a:ea typeface="+mn-lt"/>
                <a:cs typeface="+mn-lt"/>
              </a:rPr>
              <a:t> </a:t>
            </a:r>
            <a:r>
              <a:rPr lang="fr-FR" sz="1000" err="1">
                <a:solidFill>
                  <a:srgbClr val="000000"/>
                </a:solidFill>
                <a:latin typeface="Open Sans Light"/>
                <a:ea typeface="+mn-lt"/>
                <a:cs typeface="+mn-lt"/>
              </a:rPr>
              <a:t>with</a:t>
            </a:r>
            <a:r>
              <a:rPr lang="fr-FR" sz="1000" dirty="0">
                <a:solidFill>
                  <a:srgbClr val="000000"/>
                </a:solidFill>
                <a:latin typeface="Open Sans Light"/>
                <a:ea typeface="+mn-lt"/>
                <a:cs typeface="+mn-lt"/>
              </a:rPr>
              <a:t> Postman</a:t>
            </a:r>
            <a:endParaRPr lang="fr-FR" sz="1000" dirty="0">
              <a:latin typeface="Open Sans Light"/>
              <a:ea typeface="+mn-lt"/>
              <a:cs typeface="+mn-lt"/>
            </a:endParaRPr>
          </a:p>
          <a:p>
            <a:pPr>
              <a:lnSpc>
                <a:spcPts val="1500"/>
              </a:lnSpc>
              <a:spcBef>
                <a:spcPct val="0"/>
              </a:spcBef>
              <a:spcAft>
                <a:spcPct val="0"/>
              </a:spcAft>
            </a:pPr>
            <a:r>
              <a:rPr lang="fr-FR" sz="1000" err="1">
                <a:solidFill>
                  <a:srgbClr val="000000"/>
                </a:solidFill>
                <a:latin typeface="Open Sans Light"/>
                <a:ea typeface="+mn-lt"/>
                <a:cs typeface="+mn-lt"/>
              </a:rPr>
              <a:t>DataOps</a:t>
            </a:r>
            <a:r>
              <a:rPr lang="fr-FR" sz="1000" dirty="0">
                <a:solidFill>
                  <a:srgbClr val="000000"/>
                </a:solidFill>
                <a:latin typeface="Open Sans Light"/>
                <a:ea typeface="+mn-lt"/>
                <a:cs typeface="+mn-lt"/>
              </a:rPr>
              <a:t> </a:t>
            </a:r>
            <a:r>
              <a:rPr lang="fr-FR" sz="1000" err="1">
                <a:solidFill>
                  <a:srgbClr val="000000"/>
                </a:solidFill>
                <a:latin typeface="Open Sans Light"/>
                <a:ea typeface="+mn-lt"/>
                <a:cs typeface="+mn-lt"/>
              </a:rPr>
              <a:t>Implementation</a:t>
            </a:r>
            <a:r>
              <a:rPr lang="fr-FR" sz="1000" dirty="0">
                <a:solidFill>
                  <a:srgbClr val="000000"/>
                </a:solidFill>
                <a:latin typeface="Open Sans Light"/>
                <a:ea typeface="+mn-lt"/>
                <a:cs typeface="+mn-lt"/>
              </a:rPr>
              <a:t> in ELT Pipelines</a:t>
            </a:r>
            <a:endParaRPr lang="fr-FR">
              <a:latin typeface="Open Sans Light"/>
              <a:ea typeface="Open Sans Light"/>
              <a:cs typeface="Open Sans Light"/>
            </a:endParaRPr>
          </a:p>
          <a:p>
            <a:pPr marL="86995" lvl="1" indent="-86995">
              <a:lnSpc>
                <a:spcPts val="1500"/>
              </a:lnSpc>
              <a:spcBef>
                <a:spcPct val="0"/>
              </a:spcBef>
              <a:spcAft>
                <a:spcPct val="0"/>
              </a:spcAft>
              <a:buClr>
                <a:srgbClr val="86BC25"/>
              </a:buClr>
              <a:buSzPct val="50000"/>
              <a:buFont typeface="Arial" panose="020B0604020202020204" pitchFamily="34" charset="0"/>
              <a:buChar char="•"/>
            </a:pPr>
            <a:r>
              <a:rPr lang="fr-FR" sz="1000" dirty="0">
                <a:solidFill>
                  <a:srgbClr val="000000"/>
                </a:solidFill>
                <a:latin typeface="Open Sans Light"/>
                <a:ea typeface="+mn-lt"/>
                <a:cs typeface="+mn-lt"/>
              </a:rPr>
              <a:t>Workflow Automation </a:t>
            </a:r>
            <a:r>
              <a:rPr lang="fr-FR" sz="1000" err="1">
                <a:solidFill>
                  <a:srgbClr val="000000"/>
                </a:solidFill>
                <a:latin typeface="Open Sans Light"/>
                <a:ea typeface="+mn-lt"/>
                <a:cs typeface="+mn-lt"/>
              </a:rPr>
              <a:t>using</a:t>
            </a:r>
            <a:r>
              <a:rPr lang="fr-FR" sz="1000" dirty="0">
                <a:solidFill>
                  <a:srgbClr val="000000"/>
                </a:solidFill>
                <a:latin typeface="Open Sans Light"/>
                <a:ea typeface="+mn-lt"/>
                <a:cs typeface="+mn-lt"/>
              </a:rPr>
              <a:t> </a:t>
            </a:r>
            <a:r>
              <a:rPr lang="fr-FR" sz="1000" err="1">
                <a:solidFill>
                  <a:srgbClr val="000000"/>
                </a:solidFill>
                <a:latin typeface="Open Sans Light"/>
                <a:ea typeface="+mn-lt"/>
                <a:cs typeface="+mn-lt"/>
              </a:rPr>
              <a:t>Airflow</a:t>
            </a:r>
            <a:r>
              <a:rPr lang="fr-FR" sz="1000" dirty="0">
                <a:solidFill>
                  <a:srgbClr val="000000"/>
                </a:solidFill>
                <a:latin typeface="Open Sans Light"/>
                <a:ea typeface="+mn-lt"/>
                <a:cs typeface="+mn-lt"/>
              </a:rPr>
              <a:t> DAG</a:t>
            </a:r>
          </a:p>
          <a:p>
            <a:pPr marL="86995" lvl="1" indent="-86995" fontAlgn="base">
              <a:lnSpc>
                <a:spcPts val="1500"/>
              </a:lnSpc>
              <a:spcBef>
                <a:spcPct val="0"/>
              </a:spcBef>
              <a:spcAft>
                <a:spcPct val="0"/>
              </a:spcAft>
              <a:buClr>
                <a:srgbClr val="86BC25"/>
              </a:buClr>
              <a:buSzPct val="50000"/>
              <a:buFont typeface="Arial" panose="020B0604020202020204" pitchFamily="34" charset="0"/>
              <a:buChar char="•"/>
              <a:defRPr/>
            </a:pPr>
            <a:r>
              <a:rPr lang="fr-FR" sz="1000" dirty="0">
                <a:solidFill>
                  <a:srgbClr val="000000"/>
                </a:solidFill>
                <a:latin typeface="Open Sans Light"/>
                <a:ea typeface="+mn-lt"/>
                <a:cs typeface="+mn-lt"/>
              </a:rPr>
              <a:t>Data Ingestion </a:t>
            </a:r>
            <a:r>
              <a:rPr lang="fr-FR" sz="1000" err="1">
                <a:solidFill>
                  <a:srgbClr val="000000"/>
                </a:solidFill>
                <a:latin typeface="Open Sans Light"/>
                <a:ea typeface="+mn-lt"/>
                <a:cs typeface="+mn-lt"/>
              </a:rPr>
              <a:t>from</a:t>
            </a:r>
            <a:r>
              <a:rPr lang="fr-FR" sz="1000" dirty="0">
                <a:solidFill>
                  <a:srgbClr val="000000"/>
                </a:solidFill>
                <a:latin typeface="Open Sans Light"/>
                <a:ea typeface="+mn-lt"/>
                <a:cs typeface="+mn-lt"/>
              </a:rPr>
              <a:t> </a:t>
            </a:r>
            <a:r>
              <a:rPr lang="fr-FR" sz="1000" err="1">
                <a:solidFill>
                  <a:srgbClr val="000000"/>
                </a:solidFill>
                <a:latin typeface="Open Sans Light"/>
                <a:ea typeface="+mn-lt"/>
                <a:cs typeface="+mn-lt"/>
              </a:rPr>
              <a:t>various</a:t>
            </a:r>
            <a:r>
              <a:rPr lang="fr-FR" sz="1000" dirty="0">
                <a:solidFill>
                  <a:srgbClr val="000000"/>
                </a:solidFill>
                <a:latin typeface="Open Sans Light"/>
                <a:ea typeface="+mn-lt"/>
                <a:cs typeface="+mn-lt"/>
              </a:rPr>
              <a:t> sources to Google Cloud Storage &amp; </a:t>
            </a:r>
            <a:r>
              <a:rPr lang="fr-FR" sz="1000" err="1">
                <a:solidFill>
                  <a:srgbClr val="000000"/>
                </a:solidFill>
                <a:latin typeface="Open Sans Light"/>
                <a:ea typeface="+mn-lt"/>
                <a:cs typeface="+mn-lt"/>
              </a:rPr>
              <a:t>BigQuery</a:t>
            </a:r>
            <a:endParaRPr lang="fr-FR" sz="1000">
              <a:solidFill>
                <a:srgbClr val="000000"/>
              </a:solidFill>
              <a:latin typeface="Open Sans Light"/>
              <a:ea typeface="+mn-lt"/>
              <a:cs typeface="+mn-lt"/>
            </a:endParaRPr>
          </a:p>
          <a:p>
            <a:pPr marL="86995" lvl="1" indent="-86995">
              <a:lnSpc>
                <a:spcPts val="1500"/>
              </a:lnSpc>
              <a:spcBef>
                <a:spcPct val="0"/>
              </a:spcBef>
              <a:spcAft>
                <a:spcPct val="0"/>
              </a:spcAft>
              <a:buClr>
                <a:srgbClr val="86BC25"/>
              </a:buClr>
              <a:buSzPct val="50000"/>
              <a:buFont typeface="Arial,Sans-Serif" panose="020B0604020202020204" pitchFamily="34" charset="0"/>
              <a:buChar char="•"/>
              <a:defRPr/>
            </a:pPr>
            <a:r>
              <a:rPr lang="fr-FR" sz="1000" dirty="0">
                <a:solidFill>
                  <a:srgbClr val="000000"/>
                </a:solidFill>
                <a:latin typeface="Open Sans Light"/>
                <a:ea typeface="+mn-lt"/>
                <a:cs typeface="+mn-lt"/>
              </a:rPr>
              <a:t>Data Transformation &amp; </a:t>
            </a:r>
            <a:r>
              <a:rPr lang="fr-FR" sz="1000" err="1">
                <a:solidFill>
                  <a:srgbClr val="000000"/>
                </a:solidFill>
                <a:latin typeface="Open Sans Light"/>
                <a:ea typeface="+mn-lt"/>
                <a:cs typeface="+mn-lt"/>
              </a:rPr>
              <a:t>Standardization</a:t>
            </a:r>
            <a:r>
              <a:rPr lang="fr-FR" sz="1000" dirty="0">
                <a:solidFill>
                  <a:srgbClr val="000000"/>
                </a:solidFill>
                <a:latin typeface="Open Sans Light"/>
                <a:ea typeface="+mn-lt"/>
                <a:cs typeface="+mn-lt"/>
              </a:rPr>
              <a:t> </a:t>
            </a:r>
            <a:r>
              <a:rPr lang="fr-FR" sz="1000" err="1">
                <a:solidFill>
                  <a:srgbClr val="000000"/>
                </a:solidFill>
                <a:latin typeface="Open Sans Light"/>
                <a:ea typeface="+mn-lt"/>
                <a:cs typeface="+mn-lt"/>
              </a:rPr>
              <a:t>with</a:t>
            </a:r>
            <a:r>
              <a:rPr lang="fr-FR" sz="1000" dirty="0">
                <a:solidFill>
                  <a:srgbClr val="000000"/>
                </a:solidFill>
                <a:latin typeface="Open Sans Light"/>
                <a:ea typeface="+mn-lt"/>
                <a:cs typeface="+mn-lt"/>
              </a:rPr>
              <a:t> </a:t>
            </a:r>
            <a:r>
              <a:rPr lang="fr-FR" sz="1000" err="1">
                <a:solidFill>
                  <a:srgbClr val="000000"/>
                </a:solidFill>
                <a:latin typeface="Open Sans Light"/>
                <a:ea typeface="+mn-lt"/>
                <a:cs typeface="+mn-lt"/>
              </a:rPr>
              <a:t>dbt</a:t>
            </a:r>
            <a:r>
              <a:rPr lang="fr-FR" sz="1000" dirty="0">
                <a:solidFill>
                  <a:srgbClr val="000000"/>
                </a:solidFill>
                <a:latin typeface="Open Sans Light"/>
                <a:ea typeface="+mn-lt"/>
                <a:cs typeface="+mn-lt"/>
              </a:rPr>
              <a:t> </a:t>
            </a:r>
            <a:r>
              <a:rPr lang="fr-FR" sz="1000" err="1">
                <a:solidFill>
                  <a:srgbClr val="000000"/>
                </a:solidFill>
                <a:latin typeface="Open Sans Light"/>
                <a:ea typeface="+mn-lt"/>
                <a:cs typeface="+mn-lt"/>
              </a:rPr>
              <a:t>models</a:t>
            </a:r>
            <a:endParaRPr lang="fr-FR">
              <a:latin typeface="Open Sans Light"/>
              <a:ea typeface="+mn-lt"/>
              <a:cs typeface="+mn-lt"/>
            </a:endParaRPr>
          </a:p>
          <a:p>
            <a:pPr marL="86995" lvl="1" indent="-86995">
              <a:lnSpc>
                <a:spcPts val="1500"/>
              </a:lnSpc>
              <a:spcBef>
                <a:spcPct val="0"/>
              </a:spcBef>
              <a:spcAft>
                <a:spcPct val="0"/>
              </a:spcAft>
              <a:buClr>
                <a:srgbClr val="86BC25"/>
              </a:buClr>
              <a:buSzPct val="50000"/>
              <a:buFont typeface="Arial" panose="020B0604020202020204" pitchFamily="34" charset="0"/>
              <a:buChar char="•"/>
              <a:defRPr/>
            </a:pPr>
            <a:r>
              <a:rPr lang="fr-FR" sz="1000" err="1">
                <a:solidFill>
                  <a:srgbClr val="000000"/>
                </a:solidFill>
                <a:latin typeface="Open Sans Light"/>
                <a:ea typeface="+mn-lt"/>
                <a:cs typeface="+mn-lt"/>
              </a:rPr>
              <a:t>Automated</a:t>
            </a:r>
            <a:r>
              <a:rPr lang="fr-FR" sz="1000" dirty="0">
                <a:solidFill>
                  <a:srgbClr val="000000"/>
                </a:solidFill>
                <a:latin typeface="Open Sans Light"/>
                <a:ea typeface="+mn-lt"/>
                <a:cs typeface="+mn-lt"/>
              </a:rPr>
              <a:t> Data </a:t>
            </a:r>
            <a:r>
              <a:rPr lang="fr-FR" sz="1000" err="1">
                <a:solidFill>
                  <a:srgbClr val="000000"/>
                </a:solidFill>
                <a:latin typeface="Open Sans Light"/>
                <a:ea typeface="+mn-lt"/>
                <a:cs typeface="+mn-lt"/>
              </a:rPr>
              <a:t>Quality</a:t>
            </a:r>
            <a:r>
              <a:rPr lang="fr-FR" sz="1000" dirty="0">
                <a:solidFill>
                  <a:srgbClr val="000000"/>
                </a:solidFill>
                <a:latin typeface="Open Sans Light"/>
                <a:ea typeface="+mn-lt"/>
                <a:cs typeface="+mn-lt"/>
              </a:rPr>
              <a:t> Controls </a:t>
            </a:r>
            <a:r>
              <a:rPr lang="fr-FR" sz="1000" err="1">
                <a:solidFill>
                  <a:srgbClr val="000000"/>
                </a:solidFill>
                <a:latin typeface="Open Sans Light"/>
                <a:ea typeface="+mn-lt"/>
                <a:cs typeface="+mn-lt"/>
              </a:rPr>
              <a:t>using</a:t>
            </a:r>
            <a:r>
              <a:rPr lang="fr-FR" sz="1000" dirty="0">
                <a:solidFill>
                  <a:srgbClr val="000000"/>
                </a:solidFill>
                <a:latin typeface="Open Sans Light"/>
                <a:ea typeface="+mn-lt"/>
                <a:cs typeface="+mn-lt"/>
              </a:rPr>
              <a:t> Soda at </a:t>
            </a:r>
            <a:r>
              <a:rPr lang="fr-FR" sz="1000" err="1">
                <a:solidFill>
                  <a:srgbClr val="000000"/>
                </a:solidFill>
                <a:latin typeface="Open Sans Light"/>
                <a:ea typeface="+mn-lt"/>
                <a:cs typeface="+mn-lt"/>
              </a:rPr>
              <a:t>critical</a:t>
            </a:r>
            <a:r>
              <a:rPr lang="fr-FR" sz="1000" dirty="0">
                <a:solidFill>
                  <a:srgbClr val="000000"/>
                </a:solidFill>
                <a:latin typeface="Open Sans Light"/>
                <a:ea typeface="+mn-lt"/>
                <a:cs typeface="+mn-lt"/>
              </a:rPr>
              <a:t> stages</a:t>
            </a:r>
          </a:p>
          <a:p>
            <a:pPr marL="86995" lvl="1" indent="-86995" fontAlgn="base">
              <a:lnSpc>
                <a:spcPts val="1500"/>
              </a:lnSpc>
              <a:spcBef>
                <a:spcPct val="0"/>
              </a:spcBef>
              <a:spcAft>
                <a:spcPct val="0"/>
              </a:spcAft>
              <a:buClr>
                <a:srgbClr val="86BC25"/>
              </a:buClr>
              <a:buSzPct val="50000"/>
              <a:buFont typeface="Arial" panose="020B0604020202020204" pitchFamily="34" charset="0"/>
              <a:buChar char="•"/>
              <a:defRPr/>
            </a:pPr>
            <a:r>
              <a:rPr lang="fr-FR" sz="1000" dirty="0">
                <a:latin typeface="Open Sans Light"/>
                <a:ea typeface="+mn-lt"/>
                <a:cs typeface="+mn-lt"/>
              </a:rPr>
              <a:t>Dashboard </a:t>
            </a:r>
            <a:r>
              <a:rPr lang="fr-FR" sz="1000" err="1">
                <a:latin typeface="Open Sans Light"/>
                <a:ea typeface="+mn-lt"/>
                <a:cs typeface="+mn-lt"/>
              </a:rPr>
              <a:t>Integration</a:t>
            </a:r>
            <a:r>
              <a:rPr lang="fr-FR" sz="1000" dirty="0">
                <a:latin typeface="Open Sans Light"/>
                <a:ea typeface="+mn-lt"/>
                <a:cs typeface="+mn-lt"/>
              </a:rPr>
              <a:t> </a:t>
            </a:r>
            <a:r>
              <a:rPr lang="fr-FR" sz="1000" err="1">
                <a:latin typeface="Open Sans Light"/>
                <a:ea typeface="+mn-lt"/>
                <a:cs typeface="+mn-lt"/>
              </a:rPr>
              <a:t>with</a:t>
            </a:r>
            <a:r>
              <a:rPr lang="fr-FR" sz="1000" dirty="0">
                <a:latin typeface="Open Sans Light"/>
                <a:ea typeface="+mn-lt"/>
                <a:cs typeface="+mn-lt"/>
              </a:rPr>
              <a:t> </a:t>
            </a:r>
            <a:r>
              <a:rPr lang="fr-FR" sz="1000" err="1">
                <a:latin typeface="Open Sans Light"/>
                <a:ea typeface="+mn-lt"/>
                <a:cs typeface="+mn-lt"/>
              </a:rPr>
              <a:t>Metabase</a:t>
            </a:r>
            <a:r>
              <a:rPr lang="fr-FR" sz="1000" dirty="0">
                <a:latin typeface="Open Sans Light"/>
                <a:ea typeface="+mn-lt"/>
                <a:cs typeface="+mn-lt"/>
              </a:rPr>
              <a:t> for data </a:t>
            </a:r>
            <a:r>
              <a:rPr lang="fr-FR" sz="1000" err="1">
                <a:latin typeface="Open Sans Light"/>
                <a:ea typeface="+mn-lt"/>
                <a:cs typeface="+mn-lt"/>
              </a:rPr>
              <a:t>visualization</a:t>
            </a:r>
            <a:endParaRPr lang="fr-FR" sz="1000">
              <a:latin typeface="Open Sans Light"/>
              <a:ea typeface="+mn-lt"/>
              <a:cs typeface="+mn-lt"/>
            </a:endParaRPr>
          </a:p>
          <a:p>
            <a:pPr lvl="1">
              <a:lnSpc>
                <a:spcPts val="1500"/>
              </a:lnSpc>
              <a:spcBef>
                <a:spcPct val="0"/>
              </a:spcBef>
              <a:spcAft>
                <a:spcPct val="0"/>
              </a:spcAft>
              <a:defRPr/>
            </a:pPr>
            <a:endParaRPr lang="fr-FR" sz="1000" dirty="0">
              <a:latin typeface="Open Sans Light"/>
              <a:ea typeface="Open Sans Light"/>
              <a:cs typeface="Open Sans Light"/>
            </a:endParaRPr>
          </a:p>
        </p:txBody>
      </p:sp>
      <p:sp>
        <p:nvSpPr>
          <p:cNvPr id="59" name="About…">
            <a:extLst>
              <a:ext uri="{FF2B5EF4-FFF2-40B4-BE49-F238E27FC236}">
                <a16:creationId xmlns:a16="http://schemas.microsoft.com/office/drawing/2014/main" id="{2B791E0F-1FA1-B6C1-4F27-75AA7353D240}"/>
              </a:ext>
            </a:extLst>
          </p:cNvPr>
          <p:cNvSpPr txBox="1"/>
          <p:nvPr/>
        </p:nvSpPr>
        <p:spPr>
          <a:xfrm>
            <a:off x="7841435" y="556700"/>
            <a:ext cx="2375705" cy="211281"/>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p>
            <a:pPr>
              <a:lnSpc>
                <a:spcPct val="110000"/>
              </a:lnSpc>
              <a:defRPr sz="2200" b="0">
                <a:latin typeface="Open Sans Bold"/>
                <a:ea typeface="Open Sans Bold"/>
                <a:cs typeface="Open Sans Bold"/>
                <a:sym typeface="Open Sans Bold"/>
              </a:defRPr>
            </a:pPr>
            <a:r>
              <a:rPr lang="fr-FR" sz="1000" dirty="0" err="1">
                <a:ea typeface="Open Sans Bold"/>
                <a:cs typeface="Open Sans Bold"/>
              </a:rPr>
              <a:t>Skills</a:t>
            </a:r>
            <a:r>
              <a:rPr lang="fr-FR" sz="1000" dirty="0">
                <a:ea typeface="Open Sans Bold"/>
                <a:cs typeface="Open Sans Bold"/>
              </a:rPr>
              <a:t> &amp; Expertise</a:t>
            </a:r>
            <a:endParaRPr lang="en-US" dirty="0"/>
          </a:p>
        </p:txBody>
      </p:sp>
      <p:cxnSp>
        <p:nvCxnSpPr>
          <p:cNvPr id="65" name="Straight Connector 52">
            <a:extLst>
              <a:ext uri="{FF2B5EF4-FFF2-40B4-BE49-F238E27FC236}">
                <a16:creationId xmlns:a16="http://schemas.microsoft.com/office/drawing/2014/main" id="{087B349C-5CB8-1007-9121-2D3E7067866F}"/>
              </a:ext>
            </a:extLst>
          </p:cNvPr>
          <p:cNvCxnSpPr>
            <a:cxnSpLocks/>
          </p:cNvCxnSpPr>
          <p:nvPr/>
        </p:nvCxnSpPr>
        <p:spPr>
          <a:xfrm flipH="1">
            <a:off x="2766949" y="2862219"/>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cxnSp>
        <p:nvCxnSpPr>
          <p:cNvPr id="66" name="Straight Connector 52">
            <a:extLst>
              <a:ext uri="{FF2B5EF4-FFF2-40B4-BE49-F238E27FC236}">
                <a16:creationId xmlns:a16="http://schemas.microsoft.com/office/drawing/2014/main" id="{B2EC3061-FA9C-373A-718F-E8AE71AC5C12}"/>
              </a:ext>
            </a:extLst>
          </p:cNvPr>
          <p:cNvCxnSpPr>
            <a:cxnSpLocks/>
          </p:cNvCxnSpPr>
          <p:nvPr/>
        </p:nvCxnSpPr>
        <p:spPr>
          <a:xfrm flipH="1">
            <a:off x="2801859" y="5881499"/>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cxnSp>
        <p:nvCxnSpPr>
          <p:cNvPr id="67" name="Straight Connector 52">
            <a:extLst>
              <a:ext uri="{FF2B5EF4-FFF2-40B4-BE49-F238E27FC236}">
                <a16:creationId xmlns:a16="http://schemas.microsoft.com/office/drawing/2014/main" id="{1AA94C1D-383B-6037-0664-9576651866C1}"/>
              </a:ext>
            </a:extLst>
          </p:cNvPr>
          <p:cNvCxnSpPr>
            <a:cxnSpLocks/>
          </p:cNvCxnSpPr>
          <p:nvPr/>
        </p:nvCxnSpPr>
        <p:spPr>
          <a:xfrm flipH="1">
            <a:off x="7301955" y="668521"/>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sp>
        <p:nvSpPr>
          <p:cNvPr id="3" name="ZoneTexte 2">
            <a:extLst>
              <a:ext uri="{FF2B5EF4-FFF2-40B4-BE49-F238E27FC236}">
                <a16:creationId xmlns:a16="http://schemas.microsoft.com/office/drawing/2014/main" id="{02F3C168-08B2-3415-3F2C-A77110F17760}"/>
              </a:ext>
            </a:extLst>
          </p:cNvPr>
          <p:cNvSpPr txBox="1"/>
          <p:nvPr/>
        </p:nvSpPr>
        <p:spPr>
          <a:xfrm>
            <a:off x="1039008" y="1849049"/>
            <a:ext cx="743473" cy="369332"/>
          </a:xfrm>
          <a:prstGeom prst="rect">
            <a:avLst/>
          </a:prstGeom>
          <a:noFill/>
        </p:spPr>
        <p:txBody>
          <a:bodyPr wrap="none" rtlCol="0">
            <a:spAutoFit/>
          </a:bodyPr>
          <a:lstStyle/>
          <a:p>
            <a:pPr algn="ctr"/>
            <a:r>
              <a:rPr lang="fr-FR"/>
              <a:t>Photo</a:t>
            </a:r>
          </a:p>
        </p:txBody>
      </p:sp>
      <p:sp>
        <p:nvSpPr>
          <p:cNvPr id="26" name="About…">
            <a:extLst>
              <a:ext uri="{FF2B5EF4-FFF2-40B4-BE49-F238E27FC236}">
                <a16:creationId xmlns:a16="http://schemas.microsoft.com/office/drawing/2014/main" id="{8EB78DEC-7636-56F1-FA41-0FEF1F7EA2B3}"/>
              </a:ext>
            </a:extLst>
          </p:cNvPr>
          <p:cNvSpPr txBox="1"/>
          <p:nvPr/>
        </p:nvSpPr>
        <p:spPr>
          <a:xfrm>
            <a:off x="3288228" y="4111435"/>
            <a:ext cx="2793396" cy="213551"/>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spAutoFit/>
          </a:bodyPr>
          <a:lstStyle/>
          <a:p>
            <a:pPr>
              <a:lnSpc>
                <a:spcPct val="110000"/>
              </a:lnSpc>
              <a:defRPr sz="2200" b="0">
                <a:latin typeface="Open Sans Bold"/>
                <a:ea typeface="Open Sans Bold"/>
                <a:cs typeface="Open Sans Bold"/>
                <a:sym typeface="Open Sans Bold"/>
              </a:defRPr>
            </a:pPr>
            <a:r>
              <a:rPr lang="fr-FR" sz="1000"/>
              <a:t>Certifications</a:t>
            </a:r>
          </a:p>
        </p:txBody>
      </p:sp>
      <p:sp>
        <p:nvSpPr>
          <p:cNvPr id="27" name="About…">
            <a:extLst>
              <a:ext uri="{FF2B5EF4-FFF2-40B4-BE49-F238E27FC236}">
                <a16:creationId xmlns:a16="http://schemas.microsoft.com/office/drawing/2014/main" id="{675653E9-CE8E-5A9B-4BC3-634DD3B3B90E}"/>
              </a:ext>
            </a:extLst>
          </p:cNvPr>
          <p:cNvSpPr txBox="1"/>
          <p:nvPr/>
        </p:nvSpPr>
        <p:spPr>
          <a:xfrm>
            <a:off x="2766949" y="4395378"/>
            <a:ext cx="3881989" cy="1385251"/>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p>
            <a:pPr marL="171450" lvl="2" indent="-171450" fontAlgn="base">
              <a:lnSpc>
                <a:spcPts val="1500"/>
              </a:lnSpc>
              <a:spcBef>
                <a:spcPct val="0"/>
              </a:spcBef>
              <a:spcAft>
                <a:spcPct val="0"/>
              </a:spcAft>
              <a:buSzPct val="50000"/>
              <a:buFont typeface="Arial" panose="020B0604020202020204" pitchFamily="34" charset="0"/>
              <a:buChar char="•"/>
              <a:defRPr/>
            </a:pPr>
            <a:r>
              <a:rPr lang="en-US" sz="1000" dirty="0">
                <a:solidFill>
                  <a:srgbClr val="000000"/>
                </a:solidFill>
                <a:latin typeface="Open Sans Light"/>
                <a:ea typeface="+mn-lt"/>
                <a:cs typeface="+mn-lt"/>
              </a:rPr>
              <a:t>National Student Entrepreneur Status – Awarded by </a:t>
            </a:r>
            <a:r>
              <a:rPr lang="en-US" sz="1000" err="1">
                <a:solidFill>
                  <a:srgbClr val="000000"/>
                </a:solidFill>
                <a:latin typeface="Open Sans Light"/>
                <a:ea typeface="+mn-lt"/>
                <a:cs typeface="+mn-lt"/>
              </a:rPr>
              <a:t>Pôle</a:t>
            </a:r>
            <a:r>
              <a:rPr lang="en-US" sz="1000" dirty="0">
                <a:solidFill>
                  <a:srgbClr val="000000"/>
                </a:solidFill>
                <a:latin typeface="Open Sans Light"/>
                <a:ea typeface="+mn-lt"/>
                <a:cs typeface="+mn-lt"/>
              </a:rPr>
              <a:t> SALEEM &amp; Erasmus+</a:t>
            </a:r>
          </a:p>
          <a:p>
            <a:pPr marL="171450" lvl="2" indent="-171450" fontAlgn="base">
              <a:lnSpc>
                <a:spcPts val="1500"/>
              </a:lnSpc>
              <a:spcBef>
                <a:spcPct val="0"/>
              </a:spcBef>
              <a:spcAft>
                <a:spcPct val="0"/>
              </a:spcAft>
              <a:buSzPct val="50000"/>
              <a:buFont typeface="Arial" panose="020B0604020202020204" pitchFamily="34" charset="0"/>
              <a:buChar char="•"/>
              <a:defRPr/>
            </a:pPr>
            <a:r>
              <a:rPr lang="en-US" sz="1000" dirty="0">
                <a:solidFill>
                  <a:srgbClr val="000000"/>
                </a:solidFill>
                <a:latin typeface="Open Sans Light"/>
                <a:ea typeface="+mn-lt"/>
                <a:cs typeface="+mn-lt"/>
              </a:rPr>
              <a:t>Full-Stack Development with Java EE – ENSIAS &amp; </a:t>
            </a:r>
            <a:r>
              <a:rPr lang="en-US" sz="1000" err="1">
                <a:solidFill>
                  <a:srgbClr val="000000"/>
                </a:solidFill>
                <a:latin typeface="Open Sans Light"/>
                <a:ea typeface="+mn-lt"/>
                <a:cs typeface="+mn-lt"/>
              </a:rPr>
              <a:t>Jobintech</a:t>
            </a:r>
            <a:endParaRPr lang="en-US" sz="1000" dirty="0">
              <a:solidFill>
                <a:srgbClr val="000000"/>
              </a:solidFill>
              <a:latin typeface="Open Sans Light"/>
              <a:ea typeface="+mn-lt"/>
              <a:cs typeface="+mn-lt"/>
            </a:endParaRPr>
          </a:p>
          <a:p>
            <a:pPr marL="171450" lvl="2" indent="-171450" fontAlgn="base">
              <a:lnSpc>
                <a:spcPts val="1500"/>
              </a:lnSpc>
              <a:spcBef>
                <a:spcPct val="0"/>
              </a:spcBef>
              <a:spcAft>
                <a:spcPct val="0"/>
              </a:spcAft>
              <a:buSzPct val="50000"/>
              <a:buFont typeface="Arial" panose="020B0604020202020204" pitchFamily="34" charset="0"/>
              <a:buChar char="•"/>
              <a:defRPr/>
            </a:pPr>
            <a:r>
              <a:rPr lang="en-US" sz="1000" dirty="0">
                <a:solidFill>
                  <a:srgbClr val="000000"/>
                </a:solidFill>
                <a:latin typeface="Open Sans Light"/>
                <a:ea typeface="+mn-lt"/>
                <a:cs typeface="+mn-lt"/>
              </a:rPr>
              <a:t>Scrum Master Certification – Orange Digital Center</a:t>
            </a:r>
          </a:p>
          <a:p>
            <a:pPr marL="171450" lvl="2" indent="-171450" fontAlgn="base">
              <a:lnSpc>
                <a:spcPts val="1500"/>
              </a:lnSpc>
              <a:spcBef>
                <a:spcPct val="0"/>
              </a:spcBef>
              <a:spcAft>
                <a:spcPct val="0"/>
              </a:spcAft>
              <a:buSzPct val="50000"/>
              <a:buFont typeface="Arial" panose="020B0604020202020204" pitchFamily="34" charset="0"/>
              <a:buChar char="•"/>
              <a:defRPr/>
            </a:pPr>
            <a:r>
              <a:rPr lang="en-US" sz="1000" dirty="0">
                <a:solidFill>
                  <a:srgbClr val="000000"/>
                </a:solidFill>
                <a:latin typeface="Open Sans Light"/>
                <a:ea typeface="+mn-lt"/>
                <a:cs typeface="+mn-lt"/>
              </a:rPr>
              <a:t>Enterprise Design Thinking Practitioner – IBM</a:t>
            </a:r>
          </a:p>
          <a:p>
            <a:pPr marL="171450" lvl="2" indent="-171450">
              <a:lnSpc>
                <a:spcPts val="1500"/>
              </a:lnSpc>
              <a:spcBef>
                <a:spcPct val="0"/>
              </a:spcBef>
              <a:spcAft>
                <a:spcPct val="0"/>
              </a:spcAft>
              <a:buSzPct val="50000"/>
              <a:buFont typeface="Arial" panose="020B0604020202020204" pitchFamily="34" charset="0"/>
              <a:buChar char="•"/>
              <a:defRPr/>
            </a:pPr>
            <a:r>
              <a:rPr lang="en-US" sz="1000" dirty="0">
                <a:solidFill>
                  <a:srgbClr val="000000"/>
                </a:solidFill>
                <a:latin typeface="Open Sans Light"/>
                <a:ea typeface="+mn-lt"/>
                <a:cs typeface="+mn-lt"/>
              </a:rPr>
              <a:t>Cloud Business Practitioner – IBM</a:t>
            </a:r>
          </a:p>
          <a:p>
            <a:pPr marL="171450" lvl="2" indent="-171450">
              <a:lnSpc>
                <a:spcPts val="1500"/>
              </a:lnSpc>
              <a:spcBef>
                <a:spcPct val="0"/>
              </a:spcBef>
              <a:spcAft>
                <a:spcPct val="0"/>
              </a:spcAft>
              <a:buSzPct val="50000"/>
              <a:buFont typeface="Arial" panose="020B0604020202020204" pitchFamily="34" charset="0"/>
              <a:buChar char="•"/>
              <a:defRPr/>
            </a:pPr>
            <a:endParaRPr lang="en-US" sz="1000" dirty="0">
              <a:solidFill>
                <a:srgbClr val="000000"/>
              </a:solidFill>
              <a:latin typeface="Open Sans Light"/>
              <a:ea typeface="+mn-lt"/>
              <a:cs typeface="+mn-lt"/>
            </a:endParaRPr>
          </a:p>
        </p:txBody>
      </p:sp>
      <p:cxnSp>
        <p:nvCxnSpPr>
          <p:cNvPr id="28" name="Straight Connector 52">
            <a:extLst>
              <a:ext uri="{FF2B5EF4-FFF2-40B4-BE49-F238E27FC236}">
                <a16:creationId xmlns:a16="http://schemas.microsoft.com/office/drawing/2014/main" id="{71560695-8B40-6D2E-2B29-A9A0DECC22D5}"/>
              </a:ext>
            </a:extLst>
          </p:cNvPr>
          <p:cNvCxnSpPr>
            <a:cxnSpLocks/>
          </p:cNvCxnSpPr>
          <p:nvPr/>
        </p:nvCxnSpPr>
        <p:spPr>
          <a:xfrm flipH="1">
            <a:off x="2766949" y="4224275"/>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pic>
        <p:nvPicPr>
          <p:cNvPr id="4" name="Picture 3" descr="A person with long curly hair wearing glasses&#10;&#10;AI-generated content may be incorrect.">
            <a:extLst>
              <a:ext uri="{FF2B5EF4-FFF2-40B4-BE49-F238E27FC236}">
                <a16:creationId xmlns:a16="http://schemas.microsoft.com/office/drawing/2014/main" id="{89E13D6F-0A63-9AD0-5D5E-9300D2390920}"/>
              </a:ext>
            </a:extLst>
          </p:cNvPr>
          <p:cNvPicPr>
            <a:picLocks noChangeAspect="1"/>
          </p:cNvPicPr>
          <p:nvPr/>
        </p:nvPicPr>
        <p:blipFill>
          <a:blip r:embed="rId3"/>
          <a:srcRect l="14089" t="469" r="30285" b="4263"/>
          <a:stretch/>
        </p:blipFill>
        <p:spPr>
          <a:xfrm>
            <a:off x="128037" y="773749"/>
            <a:ext cx="2224144" cy="2478090"/>
          </a:xfrm>
          <a:prstGeom prst="rect">
            <a:avLst/>
          </a:prstGeom>
        </p:spPr>
      </p:pic>
      <p:cxnSp>
        <p:nvCxnSpPr>
          <p:cNvPr id="11" name="Straight Connector 10">
            <a:extLst>
              <a:ext uri="{FF2B5EF4-FFF2-40B4-BE49-F238E27FC236}">
                <a16:creationId xmlns:a16="http://schemas.microsoft.com/office/drawing/2014/main" id="{07A17A5F-A22D-49C5-EEDC-76FCE1F47C99}"/>
              </a:ext>
            </a:extLst>
          </p:cNvPr>
          <p:cNvCxnSpPr>
            <a:cxnSpLocks/>
          </p:cNvCxnSpPr>
          <p:nvPr/>
        </p:nvCxnSpPr>
        <p:spPr>
          <a:xfrm flipH="1">
            <a:off x="7230068" y="4593418"/>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sp>
        <p:nvSpPr>
          <p:cNvPr id="12" name="About…">
            <a:extLst>
              <a:ext uri="{FF2B5EF4-FFF2-40B4-BE49-F238E27FC236}">
                <a16:creationId xmlns:a16="http://schemas.microsoft.com/office/drawing/2014/main" id="{7EFB4E0B-21C3-BE4C-351F-EC3F2E0394DF}"/>
              </a:ext>
            </a:extLst>
          </p:cNvPr>
          <p:cNvSpPr txBox="1"/>
          <p:nvPr/>
        </p:nvSpPr>
        <p:spPr>
          <a:xfrm>
            <a:off x="7211864" y="4772941"/>
            <a:ext cx="4099595" cy="1000530"/>
          </a:xfrm>
          <a:prstGeom prst="rect">
            <a:avLst/>
          </a:prstGeom>
          <a:ln w="12700">
            <a:miter lim="400000"/>
          </a:ln>
          <a:extLst>
            <a:ext uri="{C572A759-6A51-4108-AA02-DFA0A04FC94B}">
              <ma14:wrappingTextBoxFlag xmlns:lc="http://schemas.openxmlformats.org/drawingml/2006/lockedCanvas" xmlns="" xmlns:ma14="http://schemas.microsoft.com/office/mac/drawingml/2011/main" xmlns:a14="http://schemas.microsoft.com/office/drawing/2010/main" xmlns:m="http://schemas.openxmlformats.org/officeDocument/2006/math" val="1"/>
            </a:ext>
          </a:extLst>
        </p:spPr>
        <p:txBody>
          <a:bodyPr wrap="square" lIns="25400" tIns="25400" rIns="25400" bIns="2540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2">
              <a:lnSpc>
                <a:spcPts val="1500"/>
              </a:lnSpc>
              <a:spcBef>
                <a:spcPct val="0"/>
              </a:spcBef>
              <a:spcAft>
                <a:spcPct val="0"/>
              </a:spcAft>
              <a:defRPr/>
            </a:pPr>
            <a:r>
              <a:rPr lang="fr-FR" sz="1000" dirty="0" err="1">
                <a:solidFill>
                  <a:srgbClr val="000000"/>
                </a:solidFill>
                <a:ea typeface="+mn-lt"/>
                <a:cs typeface="+mn-lt"/>
              </a:rPr>
              <a:t>Ambassador</a:t>
            </a:r>
            <a:r>
              <a:rPr lang="fr-FR" sz="1000" dirty="0">
                <a:solidFill>
                  <a:srgbClr val="000000"/>
                </a:solidFill>
                <a:ea typeface="+mn-lt"/>
                <a:cs typeface="+mn-lt"/>
              </a:rPr>
              <a:t> – Mohammed V </a:t>
            </a:r>
            <a:r>
              <a:rPr lang="fr-FR" sz="1000" dirty="0" err="1">
                <a:solidFill>
                  <a:srgbClr val="000000"/>
                </a:solidFill>
                <a:ea typeface="+mn-lt"/>
                <a:cs typeface="+mn-lt"/>
              </a:rPr>
              <a:t>University</a:t>
            </a:r>
            <a:r>
              <a:rPr lang="fr-FR" sz="1000" dirty="0">
                <a:solidFill>
                  <a:srgbClr val="000000"/>
                </a:solidFill>
                <a:ea typeface="Open Sans Extrabold"/>
                <a:cs typeface="Open Sans Extrabold"/>
              </a:rPr>
              <a:t> </a:t>
            </a:r>
            <a:r>
              <a:rPr lang="fr-FR" sz="1000" dirty="0">
                <a:solidFill>
                  <a:srgbClr val="000000"/>
                </a:solidFill>
                <a:latin typeface="Aptos"/>
                <a:ea typeface="Open Sans Extrabold"/>
                <a:cs typeface="Open Sans Extrabold"/>
              </a:rPr>
              <a:t>:  </a:t>
            </a:r>
            <a:r>
              <a:rPr lang="fr-FR" sz="1000" dirty="0" err="1">
                <a:solidFill>
                  <a:srgbClr val="000000"/>
                </a:solidFill>
                <a:ea typeface="+mn-lt"/>
                <a:cs typeface="+mn-lt"/>
              </a:rPr>
              <a:t>Represented</a:t>
            </a:r>
            <a:r>
              <a:rPr lang="fr-FR" sz="1000" dirty="0">
                <a:solidFill>
                  <a:srgbClr val="000000"/>
                </a:solidFill>
                <a:ea typeface="+mn-lt"/>
                <a:cs typeface="+mn-lt"/>
              </a:rPr>
              <a:t> the </a:t>
            </a:r>
            <a:r>
              <a:rPr lang="fr-FR" sz="1000" dirty="0" err="1">
                <a:solidFill>
                  <a:srgbClr val="000000"/>
                </a:solidFill>
                <a:ea typeface="+mn-lt"/>
                <a:cs typeface="+mn-lt"/>
              </a:rPr>
              <a:t>university</a:t>
            </a:r>
            <a:r>
              <a:rPr lang="fr-FR" sz="1000" dirty="0">
                <a:solidFill>
                  <a:srgbClr val="000000"/>
                </a:solidFill>
                <a:ea typeface="+mn-lt"/>
                <a:cs typeface="+mn-lt"/>
              </a:rPr>
              <a:t> at national and international </a:t>
            </a:r>
            <a:r>
              <a:rPr lang="fr-FR" sz="1000" dirty="0" err="1">
                <a:solidFill>
                  <a:srgbClr val="000000"/>
                </a:solidFill>
                <a:ea typeface="+mn-lt"/>
                <a:cs typeface="+mn-lt"/>
              </a:rPr>
              <a:t>events</a:t>
            </a:r>
            <a:r>
              <a:rPr lang="fr-FR" sz="1000" dirty="0">
                <a:solidFill>
                  <a:srgbClr val="000000"/>
                </a:solidFill>
                <a:ea typeface="+mn-lt"/>
                <a:cs typeface="+mn-lt"/>
              </a:rPr>
              <a:t>.</a:t>
            </a:r>
            <a:endParaRPr lang="fr-FR" sz="1000" dirty="0">
              <a:solidFill>
                <a:srgbClr val="000000"/>
              </a:solidFill>
              <a:latin typeface="Open Sans Light"/>
              <a:ea typeface="Open Sans Light"/>
              <a:cs typeface="Open Sans Light"/>
            </a:endParaRPr>
          </a:p>
          <a:p>
            <a:pPr marL="0" lvl="2">
              <a:lnSpc>
                <a:spcPts val="1500"/>
              </a:lnSpc>
              <a:spcBef>
                <a:spcPct val="0"/>
              </a:spcBef>
              <a:spcAft>
                <a:spcPct val="0"/>
              </a:spcAft>
              <a:defRPr/>
            </a:pPr>
            <a:endParaRPr lang="en-GB" sz="1000" dirty="0">
              <a:solidFill>
                <a:srgbClr val="000000"/>
              </a:solidFill>
              <a:latin typeface="Open Sans Light"/>
              <a:ea typeface="Open Sans Extrabold"/>
              <a:cs typeface="Open Sans Extrabold"/>
            </a:endParaRPr>
          </a:p>
          <a:p>
            <a:pPr marL="0" lvl="2">
              <a:lnSpc>
                <a:spcPts val="1500"/>
              </a:lnSpc>
              <a:spcBef>
                <a:spcPct val="0"/>
              </a:spcBef>
              <a:spcAft>
                <a:spcPct val="0"/>
              </a:spcAft>
              <a:defRPr/>
            </a:pPr>
            <a:r>
              <a:rPr lang="fr-FR" sz="1000" dirty="0">
                <a:solidFill>
                  <a:srgbClr val="000000"/>
                </a:solidFill>
                <a:ea typeface="+mn-lt"/>
                <a:cs typeface="+mn-lt"/>
              </a:rPr>
              <a:t>Head of </a:t>
            </a:r>
            <a:r>
              <a:rPr lang="fr-FR" sz="1000" dirty="0" err="1">
                <a:solidFill>
                  <a:srgbClr val="000000"/>
                </a:solidFill>
                <a:ea typeface="+mn-lt"/>
                <a:cs typeface="+mn-lt"/>
              </a:rPr>
              <a:t>Presentation</a:t>
            </a:r>
            <a:r>
              <a:rPr lang="fr-FR" sz="1000" dirty="0">
                <a:solidFill>
                  <a:srgbClr val="000000"/>
                </a:solidFill>
                <a:ea typeface="+mn-lt"/>
                <a:cs typeface="+mn-lt"/>
              </a:rPr>
              <a:t> Unit – Enactus :   </a:t>
            </a:r>
            <a:r>
              <a:rPr lang="fr-FR" sz="1000" dirty="0" err="1">
                <a:solidFill>
                  <a:srgbClr val="000000"/>
                </a:solidFill>
                <a:ea typeface="+mn-lt"/>
                <a:cs typeface="+mn-lt"/>
              </a:rPr>
              <a:t>Led</a:t>
            </a:r>
            <a:r>
              <a:rPr lang="fr-FR" sz="1000" dirty="0">
                <a:solidFill>
                  <a:srgbClr val="000000"/>
                </a:solidFill>
                <a:ea typeface="+mn-lt"/>
                <a:cs typeface="+mn-lt"/>
              </a:rPr>
              <a:t> and </a:t>
            </a:r>
            <a:r>
              <a:rPr lang="fr-FR" sz="1000" dirty="0" err="1">
                <a:solidFill>
                  <a:srgbClr val="000000"/>
                </a:solidFill>
                <a:ea typeface="+mn-lt"/>
                <a:cs typeface="+mn-lt"/>
              </a:rPr>
              <a:t>hosted</a:t>
            </a:r>
            <a:r>
              <a:rPr lang="fr-FR" sz="1000" dirty="0">
                <a:solidFill>
                  <a:srgbClr val="000000"/>
                </a:solidFill>
                <a:ea typeface="+mn-lt"/>
                <a:cs typeface="+mn-lt"/>
              </a:rPr>
              <a:t> club </a:t>
            </a:r>
            <a:r>
              <a:rPr lang="fr-FR" sz="1000" dirty="0" err="1">
                <a:solidFill>
                  <a:srgbClr val="000000"/>
                </a:solidFill>
                <a:ea typeface="+mn-lt"/>
                <a:cs typeface="+mn-lt"/>
              </a:rPr>
              <a:t>events</a:t>
            </a:r>
            <a:r>
              <a:rPr lang="fr-FR" sz="1000" dirty="0">
                <a:solidFill>
                  <a:srgbClr val="000000"/>
                </a:solidFill>
                <a:ea typeface="+mn-lt"/>
                <a:cs typeface="+mn-lt"/>
              </a:rPr>
              <a:t>, </a:t>
            </a:r>
            <a:r>
              <a:rPr lang="fr-FR" sz="1000" dirty="0" err="1">
                <a:solidFill>
                  <a:srgbClr val="000000"/>
                </a:solidFill>
                <a:ea typeface="+mn-lt"/>
                <a:cs typeface="+mn-lt"/>
              </a:rPr>
              <a:t>organized</a:t>
            </a:r>
            <a:r>
              <a:rPr lang="fr-FR" sz="1000" dirty="0">
                <a:solidFill>
                  <a:srgbClr val="000000"/>
                </a:solidFill>
                <a:ea typeface="+mn-lt"/>
                <a:cs typeface="+mn-lt"/>
              </a:rPr>
              <a:t> public </a:t>
            </a:r>
            <a:r>
              <a:rPr lang="fr-FR" sz="1000" dirty="0" err="1">
                <a:solidFill>
                  <a:srgbClr val="000000"/>
                </a:solidFill>
                <a:ea typeface="+mn-lt"/>
                <a:cs typeface="+mn-lt"/>
              </a:rPr>
              <a:t>speaking</a:t>
            </a:r>
            <a:r>
              <a:rPr lang="fr-FR" sz="1000" dirty="0">
                <a:solidFill>
                  <a:srgbClr val="000000"/>
                </a:solidFill>
                <a:ea typeface="+mn-lt"/>
                <a:cs typeface="+mn-lt"/>
              </a:rPr>
              <a:t> training, and </a:t>
            </a:r>
            <a:r>
              <a:rPr lang="fr-FR" sz="1000" dirty="0" err="1">
                <a:solidFill>
                  <a:srgbClr val="000000"/>
                </a:solidFill>
                <a:ea typeface="+mn-lt"/>
                <a:cs typeface="+mn-lt"/>
              </a:rPr>
              <a:t>coached</a:t>
            </a:r>
            <a:r>
              <a:rPr lang="fr-FR" sz="1000" dirty="0">
                <a:solidFill>
                  <a:srgbClr val="000000"/>
                </a:solidFill>
                <a:ea typeface="+mn-lt"/>
                <a:cs typeface="+mn-lt"/>
              </a:rPr>
              <a:t> a team of 80 </a:t>
            </a:r>
            <a:r>
              <a:rPr lang="fr-FR" sz="1000" dirty="0" err="1">
                <a:solidFill>
                  <a:srgbClr val="000000"/>
                </a:solidFill>
                <a:ea typeface="+mn-lt"/>
                <a:cs typeface="+mn-lt"/>
              </a:rPr>
              <a:t>members</a:t>
            </a:r>
            <a:r>
              <a:rPr lang="fr-FR" sz="1000" dirty="0">
                <a:solidFill>
                  <a:srgbClr val="000000"/>
                </a:solidFill>
                <a:ea typeface="+mn-lt"/>
                <a:cs typeface="+mn-lt"/>
              </a:rPr>
              <a:t>.</a:t>
            </a:r>
            <a:endParaRPr lang="fr-FR" dirty="0">
              <a:ea typeface="+mn-lt"/>
              <a:cs typeface="+mn-lt"/>
            </a:endParaRPr>
          </a:p>
        </p:txBody>
      </p:sp>
      <p:sp>
        <p:nvSpPr>
          <p:cNvPr id="13" name="About…">
            <a:extLst>
              <a:ext uri="{FF2B5EF4-FFF2-40B4-BE49-F238E27FC236}">
                <a16:creationId xmlns:a16="http://schemas.microsoft.com/office/drawing/2014/main" id="{ECC418B1-87F7-F957-CFD9-BF66F3441A88}"/>
              </a:ext>
            </a:extLst>
          </p:cNvPr>
          <p:cNvSpPr txBox="1"/>
          <p:nvPr/>
        </p:nvSpPr>
        <p:spPr>
          <a:xfrm>
            <a:off x="7769549" y="4491235"/>
            <a:ext cx="2056032" cy="211340"/>
          </a:xfrm>
          <a:prstGeom prst="rect">
            <a:avLst/>
          </a:prstGeom>
          <a:ln w="12700">
            <a:miter lim="400000"/>
          </a:ln>
          <a:extLst>
            <a:ext uri="{C572A759-6A51-4108-AA02-DFA0A04FC94B}">
              <ma14:wrappingTextBoxFlag xmlns:lc="http://schemas.openxmlformats.org/drawingml/2006/lockedCanvas" xmlns="" xmlns:ma14="http://schemas.microsoft.com/office/mac/drawingml/2011/main" xmlns:a14="http://schemas.microsoft.com/office/drawing/2010/main" xmlns:m="http://schemas.openxmlformats.org/officeDocument/2006/math" val="1"/>
            </a:ext>
          </a:extLst>
        </p:spPr>
        <p:txBody>
          <a:bodyPr wrap="square" lIns="25400" tIns="25400" rIns="25400" bIns="2540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10000"/>
              </a:lnSpc>
              <a:defRPr sz="2200" b="0">
                <a:latin typeface="Open Sans Bold"/>
                <a:ea typeface="Open Sans Bold"/>
                <a:cs typeface="Open Sans Bold"/>
                <a:sym typeface="Open Sans Bold"/>
              </a:defRPr>
            </a:pPr>
            <a:r>
              <a:rPr lang="fr-FR" sz="1000" dirty="0" err="1">
                <a:ea typeface="Open Sans Bold"/>
                <a:cs typeface="Open Sans Bold"/>
              </a:rPr>
              <a:t>Volunteering</a:t>
            </a:r>
            <a:r>
              <a:rPr lang="fr-FR" sz="1000" dirty="0">
                <a:ea typeface="Open Sans Bold"/>
                <a:cs typeface="Open Sans Bold"/>
              </a:rPr>
              <a:t> &amp; Leadership</a:t>
            </a:r>
            <a:endParaRPr lang="en-US" dirty="0"/>
          </a:p>
        </p:txBody>
      </p:sp>
      <p:cxnSp>
        <p:nvCxnSpPr>
          <p:cNvPr id="14" name="Straight Connector 13">
            <a:extLst>
              <a:ext uri="{FF2B5EF4-FFF2-40B4-BE49-F238E27FC236}">
                <a16:creationId xmlns:a16="http://schemas.microsoft.com/office/drawing/2014/main" id="{875AA22D-BA68-5771-56B0-5F8EC3A0746D}"/>
              </a:ext>
            </a:extLst>
          </p:cNvPr>
          <p:cNvCxnSpPr>
            <a:cxnSpLocks/>
          </p:cNvCxnSpPr>
          <p:nvPr/>
        </p:nvCxnSpPr>
        <p:spPr>
          <a:xfrm flipH="1">
            <a:off x="7230068" y="4593418"/>
            <a:ext cx="422119" cy="0"/>
          </a:xfrm>
          <a:prstGeom prst="line">
            <a:avLst/>
          </a:prstGeom>
          <a:ln w="19050">
            <a:solidFill>
              <a:srgbClr val="9DD4C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303718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CD4F7A-4EF1-B221-EA50-570E6610542C}"/>
            </a:ext>
          </a:extLst>
        </p:cNvPr>
        <p:cNvGrpSpPr/>
        <p:nvPr/>
      </p:nvGrpSpPr>
      <p:grpSpPr>
        <a:xfrm>
          <a:off x="0" y="0"/>
          <a:ext cx="0" cy="0"/>
          <a:chOff x="0" y="0"/>
          <a:chExt cx="0" cy="0"/>
        </a:xfrm>
      </p:grpSpPr>
      <p:pic>
        <p:nvPicPr>
          <p:cNvPr id="13" name="Picture 20">
            <a:extLst>
              <a:ext uri="{FF2B5EF4-FFF2-40B4-BE49-F238E27FC236}">
                <a16:creationId xmlns:a16="http://schemas.microsoft.com/office/drawing/2014/main" id="{C0B8BFF5-D10A-34F0-DC13-E34DEABBF1CD}"/>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l="63128" r="-1"/>
          <a:stretch/>
        </p:blipFill>
        <p:spPr>
          <a:xfrm>
            <a:off x="11840783" y="0"/>
            <a:ext cx="351217" cy="6858000"/>
          </a:xfrm>
          <a:prstGeom prst="rect">
            <a:avLst/>
          </a:prstGeom>
        </p:spPr>
      </p:pic>
      <p:cxnSp>
        <p:nvCxnSpPr>
          <p:cNvPr id="102" name="Straight Connector 52">
            <a:extLst>
              <a:ext uri="{FF2B5EF4-FFF2-40B4-BE49-F238E27FC236}">
                <a16:creationId xmlns:a16="http://schemas.microsoft.com/office/drawing/2014/main" id="{D8585823-50A8-5AE1-0929-8B17523750F7}"/>
              </a:ext>
            </a:extLst>
          </p:cNvPr>
          <p:cNvCxnSpPr>
            <a:cxnSpLocks/>
          </p:cNvCxnSpPr>
          <p:nvPr/>
        </p:nvCxnSpPr>
        <p:spPr>
          <a:xfrm flipV="1">
            <a:off x="520350" y="1149416"/>
            <a:ext cx="0" cy="120123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03" name="About…">
            <a:extLst>
              <a:ext uri="{FF2B5EF4-FFF2-40B4-BE49-F238E27FC236}">
                <a16:creationId xmlns:a16="http://schemas.microsoft.com/office/drawing/2014/main" id="{7058CCB1-95B4-9E96-69B7-A3C4596EC51A}"/>
              </a:ext>
            </a:extLst>
          </p:cNvPr>
          <p:cNvSpPr txBox="1"/>
          <p:nvPr/>
        </p:nvSpPr>
        <p:spPr>
          <a:xfrm>
            <a:off x="428729" y="829870"/>
            <a:ext cx="3881989" cy="211340"/>
          </a:xfrm>
          <a:prstGeom prst="rect">
            <a:avLst/>
          </a:prstGeom>
          <a:ln w="12700">
            <a:miter lim="400000"/>
          </a:ln>
          <a:extLst>
            <a:ext uri="{C572A759-6A51-4108-AA02-DFA0A04FC94B}">
              <ma14:wrappingTextBoxFlag xmlns:m="http://schemas.openxmlformats.org/officeDocument/2006/math" xmlns:a14="http://schemas.microsoft.com/office/drawing/2010/main" xmlns:ma14="http://schemas.microsoft.com/office/mac/drawingml/2011/main" xmlns="" val="1"/>
            </a:ext>
          </a:extLst>
        </p:spPr>
        <p:txBody>
          <a:bodyPr wrap="square" lIns="25400" tIns="25400" rIns="25400" bIns="25400" anchor="t">
            <a:spAutoFit/>
          </a:bodyPr>
          <a:lstStyle/>
          <a:p>
            <a:pPr lvl="0">
              <a:lnSpc>
                <a:spcPct val="110000"/>
              </a:lnSpc>
              <a:defRPr sz="2200" b="0">
                <a:latin typeface="Open Sans Bold"/>
                <a:ea typeface="Open Sans Bold"/>
                <a:cs typeface="Open Sans Bold"/>
                <a:sym typeface="Open Sans Bold"/>
              </a:defRPr>
            </a:pPr>
            <a:r>
              <a:rPr lang="fr-FR" sz="1000" dirty="0" err="1">
                <a:solidFill>
                  <a:prstClr val="black"/>
                </a:solidFill>
                <a:latin typeface="Open Sans Bold"/>
                <a:sym typeface="Open Sans Bold"/>
              </a:rPr>
              <a:t>Projects</a:t>
            </a:r>
            <a:endParaRPr lang="fr-FR" sz="1000" b="0" i="0" u="none" strike="noStrike" kern="1200" cap="none" spc="0" normalizeH="0" baseline="0" dirty="0" err="1">
              <a:ln>
                <a:noFill/>
              </a:ln>
              <a:solidFill>
                <a:prstClr val="black"/>
              </a:solidFill>
              <a:effectLst/>
              <a:uLnTx/>
              <a:uFillTx/>
              <a:latin typeface="Open Sans Bold"/>
            </a:endParaRPr>
          </a:p>
        </p:txBody>
      </p:sp>
      <p:cxnSp>
        <p:nvCxnSpPr>
          <p:cNvPr id="104" name="Straight Connector 52">
            <a:extLst>
              <a:ext uri="{FF2B5EF4-FFF2-40B4-BE49-F238E27FC236}">
                <a16:creationId xmlns:a16="http://schemas.microsoft.com/office/drawing/2014/main" id="{22F2323D-501E-B83F-B54C-FE2C14C1BCEF}"/>
              </a:ext>
            </a:extLst>
          </p:cNvPr>
          <p:cNvCxnSpPr>
            <a:cxnSpLocks/>
          </p:cNvCxnSpPr>
          <p:nvPr/>
        </p:nvCxnSpPr>
        <p:spPr>
          <a:xfrm flipV="1">
            <a:off x="520350" y="1149416"/>
            <a:ext cx="0" cy="3724982"/>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05" name="Oval 104">
            <a:extLst>
              <a:ext uri="{FF2B5EF4-FFF2-40B4-BE49-F238E27FC236}">
                <a16:creationId xmlns:a16="http://schemas.microsoft.com/office/drawing/2014/main" id="{E01C5D6C-4CF9-E6C4-8EAE-7CD74680C77B}"/>
              </a:ext>
            </a:extLst>
          </p:cNvPr>
          <p:cNvSpPr/>
          <p:nvPr/>
        </p:nvSpPr>
        <p:spPr bwMode="gray">
          <a:xfrm>
            <a:off x="460899" y="1149416"/>
            <a:ext cx="119961" cy="119961"/>
          </a:xfrm>
          <a:prstGeom prst="ellipse">
            <a:avLst/>
          </a:prstGeom>
          <a:solidFill>
            <a:schemeClr val="accent3"/>
          </a:solidFill>
          <a:ln w="19050" algn="ctr">
            <a:noFill/>
            <a:miter lim="800000"/>
            <a:headEnd/>
            <a:tailEnd/>
          </a:ln>
        </p:spPr>
        <p:txBody>
          <a:bodyPr wrap="square" lIns="0" tIns="0" rIns="0" bIns="0" rtlCol="0" anchor="ctr"/>
          <a:lstStyle/>
          <a:p>
            <a:pPr algn="ctr"/>
            <a:endParaRPr lang="en-FR"/>
          </a:p>
        </p:txBody>
      </p:sp>
      <p:sp>
        <p:nvSpPr>
          <p:cNvPr id="106" name="Oval 105">
            <a:extLst>
              <a:ext uri="{FF2B5EF4-FFF2-40B4-BE49-F238E27FC236}">
                <a16:creationId xmlns:a16="http://schemas.microsoft.com/office/drawing/2014/main" id="{ED406926-9280-48E4-6DDC-87436E558422}"/>
              </a:ext>
            </a:extLst>
          </p:cNvPr>
          <p:cNvSpPr/>
          <p:nvPr/>
        </p:nvSpPr>
        <p:spPr bwMode="gray">
          <a:xfrm>
            <a:off x="460899" y="2894943"/>
            <a:ext cx="119961" cy="119961"/>
          </a:xfrm>
          <a:prstGeom prst="ellipse">
            <a:avLst/>
          </a:prstGeom>
          <a:solidFill>
            <a:schemeClr val="accent3"/>
          </a:solidFill>
          <a:ln w="19050" algn="ctr">
            <a:noFill/>
            <a:miter lim="800000"/>
            <a:headEnd/>
            <a:tailEnd/>
          </a:ln>
        </p:spPr>
        <p:txBody>
          <a:bodyPr wrap="square" lIns="0" tIns="0" rIns="0" bIns="0" rtlCol="0" anchor="ctr"/>
          <a:lstStyle/>
          <a:p>
            <a:pPr algn="ctr"/>
            <a:endParaRPr lang="en-FR"/>
          </a:p>
        </p:txBody>
      </p:sp>
      <p:grpSp>
        <p:nvGrpSpPr>
          <p:cNvPr id="109" name="Group 108">
            <a:extLst>
              <a:ext uri="{FF2B5EF4-FFF2-40B4-BE49-F238E27FC236}">
                <a16:creationId xmlns:a16="http://schemas.microsoft.com/office/drawing/2014/main" id="{4AB9E5D8-BCB8-699E-85EC-A3720643DBC3}"/>
              </a:ext>
            </a:extLst>
          </p:cNvPr>
          <p:cNvGrpSpPr/>
          <p:nvPr/>
        </p:nvGrpSpPr>
        <p:grpSpPr>
          <a:xfrm>
            <a:off x="671221" y="1149672"/>
            <a:ext cx="4206695" cy="318229"/>
            <a:chOff x="685047" y="876502"/>
            <a:chExt cx="4206695" cy="318229"/>
          </a:xfrm>
        </p:grpSpPr>
        <p:sp>
          <p:nvSpPr>
            <p:cNvPr id="110" name="TextBox 109">
              <a:extLst>
                <a:ext uri="{FF2B5EF4-FFF2-40B4-BE49-F238E27FC236}">
                  <a16:creationId xmlns:a16="http://schemas.microsoft.com/office/drawing/2014/main" id="{F9E6D862-2B1B-87CB-15D1-135CBB80E823}"/>
                </a:ext>
              </a:extLst>
            </p:cNvPr>
            <p:cNvSpPr txBox="1"/>
            <p:nvPr/>
          </p:nvSpPr>
          <p:spPr>
            <a:xfrm>
              <a:off x="685047" y="876502"/>
              <a:ext cx="3211804" cy="159980"/>
            </a:xfrm>
            <a:prstGeom prst="rect">
              <a:avLst/>
            </a:prstGeom>
            <a:noFill/>
          </p:spPr>
          <p:txBody>
            <a:bodyPr wrap="square" lIns="0" tIns="0" rIns="0" bIns="0" anchor="t">
              <a:spAutoFit/>
            </a:bodyPr>
            <a:lstStyle/>
            <a:p>
              <a:pPr>
                <a:lnSpc>
                  <a:spcPts val="1300"/>
                </a:lnSpc>
              </a:pPr>
              <a:r>
                <a:rPr lang="fr-FR" sz="1000" b="1" dirty="0">
                  <a:latin typeface="Open Sans SemiBold"/>
                  <a:ea typeface="Open Sans SemiBold"/>
                  <a:cs typeface="Open Sans SemiBold"/>
                </a:rPr>
                <a:t>Full-Stack </a:t>
              </a:r>
              <a:r>
                <a:rPr lang="fr-FR" sz="1000" b="1" dirty="0" err="1">
                  <a:latin typeface="Open Sans SemiBold"/>
                  <a:ea typeface="Open Sans SemiBold"/>
                  <a:cs typeface="Open Sans SemiBold"/>
                </a:rPr>
                <a:t>Developer</a:t>
              </a:r>
              <a:r>
                <a:rPr lang="fr-FR" sz="1000" b="1" dirty="0">
                  <a:latin typeface="Open Sans SemiBold"/>
                  <a:ea typeface="Open Sans SemiBold"/>
                  <a:cs typeface="Open Sans SemiBold"/>
                </a:rPr>
                <a:t> </a:t>
              </a:r>
            </a:p>
          </p:txBody>
        </p:sp>
        <p:sp>
          <p:nvSpPr>
            <p:cNvPr id="111" name="TextBox 110">
              <a:extLst>
                <a:ext uri="{FF2B5EF4-FFF2-40B4-BE49-F238E27FC236}">
                  <a16:creationId xmlns:a16="http://schemas.microsoft.com/office/drawing/2014/main" id="{65D071BD-8BE9-93CA-D0B2-B0F97563F4C5}"/>
                </a:ext>
              </a:extLst>
            </p:cNvPr>
            <p:cNvSpPr txBox="1"/>
            <p:nvPr/>
          </p:nvSpPr>
          <p:spPr>
            <a:xfrm>
              <a:off x="3260092" y="876502"/>
              <a:ext cx="1631650" cy="318229"/>
            </a:xfrm>
            <a:prstGeom prst="rect">
              <a:avLst/>
            </a:prstGeom>
            <a:noFill/>
          </p:spPr>
          <p:txBody>
            <a:bodyPr wrap="square" lIns="0" tIns="0" rIns="0" bIns="0" anchor="t">
              <a:spAutoFit/>
            </a:bodyPr>
            <a:lstStyle/>
            <a:p>
              <a:pPr algn="r">
                <a:lnSpc>
                  <a:spcPts val="1300"/>
                </a:lnSpc>
              </a:pPr>
              <a:r>
                <a:rPr lang="fr-FR" sz="1000" b="1" dirty="0">
                  <a:latin typeface="Open Sans SemiBold"/>
                  <a:ea typeface="Open Sans SemiBold"/>
                  <a:cs typeface="Open Sans SemiBold"/>
                </a:rPr>
                <a:t>ADD</a:t>
              </a:r>
              <a:endParaRPr lang="fr-FR" sz="1000" b="1" dirty="0">
                <a:latin typeface="Open Sans SemiBold" panose="020B0606030504020204" pitchFamily="34" charset="0"/>
                <a:ea typeface="Open Sans SemiBold" panose="020B0606030504020204" pitchFamily="34" charset="0"/>
                <a:cs typeface="Open Sans SemiBold" panose="020B0606030504020204" pitchFamily="34" charset="0"/>
              </a:endParaRPr>
            </a:p>
            <a:p>
              <a:pPr algn="r">
                <a:lnSpc>
                  <a:spcPts val="1300"/>
                </a:lnSpc>
              </a:pPr>
              <a:r>
                <a:rPr lang="fr-FR" sz="800" dirty="0">
                  <a:ea typeface="Open Sans SemiBold"/>
                  <a:cs typeface="Open Sans SemiBold"/>
                </a:rPr>
                <a:t>4 </a:t>
              </a:r>
              <a:r>
                <a:rPr lang="fr-FR" sz="800" dirty="0" err="1">
                  <a:ea typeface="Open Sans SemiBold"/>
                  <a:cs typeface="Open Sans SemiBold"/>
                </a:rPr>
                <a:t>month</a:t>
              </a:r>
            </a:p>
          </p:txBody>
        </p:sp>
      </p:grpSp>
      <p:grpSp>
        <p:nvGrpSpPr>
          <p:cNvPr id="112" name="Group 111">
            <a:extLst>
              <a:ext uri="{FF2B5EF4-FFF2-40B4-BE49-F238E27FC236}">
                <a16:creationId xmlns:a16="http://schemas.microsoft.com/office/drawing/2014/main" id="{3A0E55FE-09F8-DC2D-6C31-0C611F662FDF}"/>
              </a:ext>
            </a:extLst>
          </p:cNvPr>
          <p:cNvGrpSpPr/>
          <p:nvPr/>
        </p:nvGrpSpPr>
        <p:grpSpPr>
          <a:xfrm>
            <a:off x="671219" y="1210127"/>
            <a:ext cx="4206697" cy="1176504"/>
            <a:chOff x="685045" y="2265460"/>
            <a:chExt cx="4206697" cy="1176504"/>
          </a:xfrm>
        </p:grpSpPr>
        <p:sp>
          <p:nvSpPr>
            <p:cNvPr id="113" name="TextBox 112">
              <a:extLst>
                <a:ext uri="{FF2B5EF4-FFF2-40B4-BE49-F238E27FC236}">
                  <a16:creationId xmlns:a16="http://schemas.microsoft.com/office/drawing/2014/main" id="{BE0F7340-F13A-56BB-6D15-0D8D74C02C7F}"/>
                </a:ext>
              </a:extLst>
            </p:cNvPr>
            <p:cNvSpPr txBox="1"/>
            <p:nvPr/>
          </p:nvSpPr>
          <p:spPr>
            <a:xfrm>
              <a:off x="685047" y="2265460"/>
              <a:ext cx="3211804" cy="153440"/>
            </a:xfrm>
            <a:prstGeom prst="rect">
              <a:avLst/>
            </a:prstGeom>
            <a:noFill/>
          </p:spPr>
          <p:txBody>
            <a:bodyPr wrap="square" lIns="0" tIns="0" rIns="0" bIns="0" anchor="b">
              <a:spAutoFit/>
            </a:bodyPr>
            <a:lstStyle/>
            <a:p>
              <a:pPr>
                <a:lnSpc>
                  <a:spcPts val="1300"/>
                </a:lnSpc>
              </a:pPr>
              <a:endParaRPr lang="fr-FR" sz="800" b="1" dirty="0">
                <a:ea typeface="Open Sans SemiBold" panose="020B0606030504020204" pitchFamily="34" charset="0"/>
                <a:cs typeface="Open Sans SemiBold" panose="020B0606030504020204" pitchFamily="34" charset="0"/>
              </a:endParaRPr>
            </a:p>
          </p:txBody>
        </p:sp>
        <p:sp>
          <p:nvSpPr>
            <p:cNvPr id="116" name="TextBox 115">
              <a:extLst>
                <a:ext uri="{FF2B5EF4-FFF2-40B4-BE49-F238E27FC236}">
                  <a16:creationId xmlns:a16="http://schemas.microsoft.com/office/drawing/2014/main" id="{DB4EBF1C-E792-281C-BE85-264A2DF5C175}"/>
                </a:ext>
              </a:extLst>
            </p:cNvPr>
            <p:cNvSpPr txBox="1"/>
            <p:nvPr/>
          </p:nvSpPr>
          <p:spPr>
            <a:xfrm>
              <a:off x="685045" y="2364746"/>
              <a:ext cx="3419697" cy="1077218"/>
            </a:xfrm>
            <a:prstGeom prst="rect">
              <a:avLst/>
            </a:prstGeom>
            <a:noFill/>
          </p:spPr>
          <p:txBody>
            <a:bodyPr wrap="square" lIns="0" tIns="0" rIns="0" bIns="0" anchor="t">
              <a:spAutoFit/>
            </a:bodyPr>
            <a:lstStyle/>
            <a:p>
              <a:r>
                <a:rPr lang="fr-FR" sz="800" i="1" dirty="0">
                  <a:latin typeface="Open Sans Light"/>
                  <a:ea typeface="+mn-lt"/>
                  <a:cs typeface="+mn-lt"/>
                </a:rPr>
                <a:t>National </a:t>
              </a:r>
              <a:r>
                <a:rPr lang="fr-FR" sz="800" i="1" err="1">
                  <a:latin typeface="Open Sans Light"/>
                  <a:ea typeface="+mn-lt"/>
                  <a:cs typeface="+mn-lt"/>
                </a:rPr>
                <a:t>Appointment</a:t>
              </a:r>
              <a:r>
                <a:rPr lang="fr-FR" sz="800" i="1" dirty="0">
                  <a:latin typeface="Open Sans Light"/>
                  <a:ea typeface="+mn-lt"/>
                  <a:cs typeface="+mn-lt"/>
                </a:rPr>
                <a:t> </a:t>
              </a:r>
              <a:r>
                <a:rPr lang="fr-FR" sz="800" i="1" err="1">
                  <a:latin typeface="Open Sans Light"/>
                  <a:ea typeface="+mn-lt"/>
                  <a:cs typeface="+mn-lt"/>
                </a:rPr>
                <a:t>Booking</a:t>
              </a:r>
              <a:r>
                <a:rPr lang="fr-FR" sz="800" i="1" dirty="0">
                  <a:latin typeface="Open Sans Light"/>
                  <a:ea typeface="+mn-lt"/>
                  <a:cs typeface="+mn-lt"/>
                </a:rPr>
                <a:t> Portal</a:t>
              </a:r>
              <a:endParaRPr lang="en-US">
                <a:latin typeface="Open Sans Light"/>
                <a:ea typeface="Open Sans Light"/>
                <a:cs typeface="Open Sans Light"/>
              </a:endParaRPr>
            </a:p>
            <a:p>
              <a:r>
                <a:rPr lang="fr-FR" sz="800" dirty="0" err="1">
                  <a:latin typeface="Open Sans Light"/>
                  <a:ea typeface="+mn-lt"/>
                  <a:cs typeface="+mn-lt"/>
                </a:rPr>
                <a:t>Contributed</a:t>
              </a:r>
              <a:r>
                <a:rPr lang="fr-FR" sz="800" dirty="0">
                  <a:latin typeface="Open Sans Light"/>
                  <a:ea typeface="+mn-lt"/>
                  <a:cs typeface="+mn-lt"/>
                </a:rPr>
                <a:t> to the </a:t>
              </a:r>
              <a:r>
                <a:rPr lang="fr-FR" sz="800" dirty="0" err="1">
                  <a:latin typeface="Open Sans Light"/>
                  <a:ea typeface="+mn-lt"/>
                  <a:cs typeface="+mn-lt"/>
                </a:rPr>
                <a:t>development</a:t>
              </a:r>
              <a:r>
                <a:rPr lang="fr-FR" sz="800" dirty="0">
                  <a:latin typeface="Open Sans Light"/>
                  <a:ea typeface="+mn-lt"/>
                  <a:cs typeface="+mn-lt"/>
                </a:rPr>
                <a:t> of a </a:t>
              </a:r>
              <a:r>
                <a:rPr lang="fr-FR" sz="800" dirty="0" err="1">
                  <a:latin typeface="Open Sans Light"/>
                  <a:ea typeface="+mn-lt"/>
                  <a:cs typeface="+mn-lt"/>
                </a:rPr>
                <a:t>centralized</a:t>
              </a:r>
              <a:r>
                <a:rPr lang="fr-FR" sz="800" dirty="0">
                  <a:latin typeface="Open Sans Light"/>
                  <a:ea typeface="+mn-lt"/>
                  <a:cs typeface="+mn-lt"/>
                </a:rPr>
                <a:t> platform </a:t>
              </a:r>
              <a:r>
                <a:rPr lang="fr-FR" sz="800" dirty="0" err="1">
                  <a:latin typeface="Open Sans Light"/>
                  <a:ea typeface="+mn-lt"/>
                  <a:cs typeface="+mn-lt"/>
                </a:rPr>
                <a:t>integrating</a:t>
              </a:r>
              <a:r>
                <a:rPr lang="fr-FR" sz="800" dirty="0">
                  <a:latin typeface="Open Sans Light"/>
                  <a:ea typeface="+mn-lt"/>
                  <a:cs typeface="+mn-lt"/>
                </a:rPr>
                <a:t> +34 public administrations, </a:t>
              </a:r>
              <a:r>
                <a:rPr lang="fr-FR" sz="800" dirty="0" err="1">
                  <a:latin typeface="Open Sans Light"/>
                  <a:ea typeface="+mn-lt"/>
                  <a:cs typeface="+mn-lt"/>
                </a:rPr>
                <a:t>allowing</a:t>
              </a:r>
              <a:r>
                <a:rPr lang="fr-FR" sz="800" dirty="0">
                  <a:latin typeface="Open Sans Light"/>
                  <a:ea typeface="+mn-lt"/>
                  <a:cs typeface="+mn-lt"/>
                </a:rPr>
                <a:t> </a:t>
              </a:r>
              <a:r>
                <a:rPr lang="fr-FR" sz="800" dirty="0" err="1">
                  <a:latin typeface="Open Sans Light"/>
                  <a:ea typeface="+mn-lt"/>
                  <a:cs typeface="+mn-lt"/>
                </a:rPr>
                <a:t>citizens</a:t>
              </a:r>
              <a:r>
                <a:rPr lang="fr-FR" sz="800" dirty="0">
                  <a:latin typeface="Open Sans Light"/>
                  <a:ea typeface="+mn-lt"/>
                  <a:cs typeface="+mn-lt"/>
                </a:rPr>
                <a:t> to </a:t>
              </a:r>
              <a:r>
                <a:rPr lang="fr-FR" sz="800" dirty="0" err="1">
                  <a:latin typeface="Open Sans Light"/>
                  <a:ea typeface="+mn-lt"/>
                  <a:cs typeface="+mn-lt"/>
                </a:rPr>
                <a:t>seamlessly</a:t>
              </a:r>
              <a:r>
                <a:rPr lang="fr-FR" sz="800" dirty="0">
                  <a:latin typeface="Open Sans Light"/>
                  <a:ea typeface="+mn-lt"/>
                  <a:cs typeface="+mn-lt"/>
                </a:rPr>
                <a:t> book and manage </a:t>
              </a:r>
              <a:r>
                <a:rPr lang="fr-FR" sz="800" dirty="0" err="1">
                  <a:latin typeface="Open Sans Light"/>
                  <a:ea typeface="+mn-lt"/>
                  <a:cs typeface="+mn-lt"/>
                </a:rPr>
                <a:t>their</a:t>
              </a:r>
              <a:r>
                <a:rPr lang="fr-FR" sz="800" dirty="0">
                  <a:latin typeface="Open Sans Light"/>
                  <a:ea typeface="+mn-lt"/>
                  <a:cs typeface="+mn-lt"/>
                </a:rPr>
                <a:t> </a:t>
              </a:r>
              <a:r>
                <a:rPr lang="fr-FR" sz="800" dirty="0" err="1">
                  <a:latin typeface="Open Sans Light"/>
                  <a:ea typeface="+mn-lt"/>
                  <a:cs typeface="+mn-lt"/>
                </a:rPr>
                <a:t>appointments</a:t>
              </a:r>
              <a:r>
                <a:rPr lang="fr-FR" sz="800" dirty="0">
                  <a:latin typeface="Open Sans Light"/>
                  <a:ea typeface="+mn-lt"/>
                  <a:cs typeface="+mn-lt"/>
                </a:rPr>
                <a:t>.</a:t>
              </a:r>
              <a:endParaRPr lang="fr-FR" dirty="0">
                <a:latin typeface="Open Sans Light"/>
                <a:ea typeface="+mn-lt"/>
                <a:cs typeface="+mn-lt"/>
              </a:endParaRPr>
            </a:p>
            <a:p>
              <a:endParaRPr lang="fr-FR" sz="800" dirty="0">
                <a:latin typeface="Open Sans Light"/>
              </a:endParaRPr>
            </a:p>
            <a:p>
              <a:r>
                <a:rPr lang="fr-FR" sz="700" dirty="0">
                  <a:latin typeface="Open Sans Light"/>
                  <a:ea typeface="+mn-lt"/>
                  <a:cs typeface="+mn-lt"/>
                </a:rPr>
                <a:t>Technologies </a:t>
              </a:r>
              <a:r>
                <a:rPr lang="fr-FR" sz="700" dirty="0" err="1">
                  <a:latin typeface="Open Sans Light"/>
                  <a:ea typeface="+mn-lt"/>
                  <a:cs typeface="+mn-lt"/>
                </a:rPr>
                <a:t>used</a:t>
              </a:r>
              <a:r>
                <a:rPr lang="fr-FR" sz="700" dirty="0">
                  <a:latin typeface="Open Sans Light"/>
                  <a:ea typeface="+mn-lt"/>
                  <a:cs typeface="+mn-lt"/>
                </a:rPr>
                <a:t> : </a:t>
              </a:r>
              <a:r>
                <a:rPr lang="fr-FR" sz="700" dirty="0" err="1">
                  <a:latin typeface="Open Sans Light"/>
                  <a:ea typeface="+mn-lt"/>
                  <a:cs typeface="+mn-lt"/>
                </a:rPr>
                <a:t>Liferay</a:t>
              </a:r>
              <a:r>
                <a:rPr lang="fr-FR" sz="700" dirty="0">
                  <a:latin typeface="Open Sans Light"/>
                  <a:ea typeface="+mn-lt"/>
                  <a:cs typeface="+mn-lt"/>
                </a:rPr>
                <a:t> Portal, PostgreSQL, HTML/CSS, JavaScript, </a:t>
              </a:r>
              <a:r>
                <a:rPr lang="fr-FR" sz="700" dirty="0" err="1">
                  <a:latin typeface="Open Sans Light"/>
                  <a:ea typeface="+mn-lt"/>
                  <a:cs typeface="+mn-lt"/>
                </a:rPr>
                <a:t>Figma</a:t>
              </a:r>
              <a:r>
                <a:rPr lang="fr-FR" sz="700" dirty="0">
                  <a:latin typeface="Open Sans Light"/>
                  <a:ea typeface="+mn-lt"/>
                  <a:cs typeface="+mn-lt"/>
                </a:rPr>
                <a:t>, Jira, </a:t>
              </a:r>
              <a:r>
                <a:rPr lang="fr-FR" sz="700" dirty="0" err="1">
                  <a:latin typeface="Open Sans Light"/>
                  <a:ea typeface="+mn-lt"/>
                  <a:cs typeface="+mn-lt"/>
                </a:rPr>
                <a:t>Portlet</a:t>
              </a:r>
              <a:r>
                <a:rPr lang="fr-FR" sz="700" dirty="0">
                  <a:latin typeface="Open Sans Light"/>
                  <a:ea typeface="+mn-lt"/>
                  <a:cs typeface="+mn-lt"/>
                </a:rPr>
                <a:t> Providers </a:t>
              </a:r>
              <a:endParaRPr lang="fr-FR" sz="700" dirty="0">
                <a:latin typeface="Open Sans Light"/>
              </a:endParaRPr>
            </a:p>
            <a:p>
              <a:endParaRPr lang="fr-FR" sz="800" dirty="0">
                <a:latin typeface="Aptos"/>
                <a:ea typeface="Open Sans Light" panose="020B0306030504020204" pitchFamily="34" charset="0"/>
                <a:cs typeface="Open Sans Light" panose="020B0306030504020204" pitchFamily="34" charset="0"/>
              </a:endParaRPr>
            </a:p>
            <a:p>
              <a:endParaRPr lang="fr-FR" sz="80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18" name="TextBox 117">
              <a:extLst>
                <a:ext uri="{FF2B5EF4-FFF2-40B4-BE49-F238E27FC236}">
                  <a16:creationId xmlns:a16="http://schemas.microsoft.com/office/drawing/2014/main" id="{6C06044B-14C2-7B0E-257A-3E4B4F0D6216}"/>
                </a:ext>
              </a:extLst>
            </p:cNvPr>
            <p:cNvSpPr txBox="1"/>
            <p:nvPr/>
          </p:nvSpPr>
          <p:spPr>
            <a:xfrm>
              <a:off x="4171742" y="2265460"/>
              <a:ext cx="720000" cy="153440"/>
            </a:xfrm>
            <a:prstGeom prst="rect">
              <a:avLst/>
            </a:prstGeom>
            <a:noFill/>
          </p:spPr>
          <p:txBody>
            <a:bodyPr wrap="square" lIns="0" tIns="0" rIns="0" bIns="0" anchor="b">
              <a:spAutoFit/>
            </a:bodyPr>
            <a:lstStyle/>
            <a:p>
              <a:pPr algn="r">
                <a:lnSpc>
                  <a:spcPts val="1300"/>
                </a:lnSpc>
              </a:pPr>
              <a:endParaRPr lang="fr-FR" sz="800" dirty="0">
                <a:ea typeface="Open Sans SemiBold" panose="020B0606030504020204" pitchFamily="34" charset="0"/>
                <a:cs typeface="Open Sans SemiBold" panose="020B0606030504020204" pitchFamily="34" charset="0"/>
              </a:endParaRPr>
            </a:p>
          </p:txBody>
        </p:sp>
      </p:grpSp>
      <p:grpSp>
        <p:nvGrpSpPr>
          <p:cNvPr id="120" name="Group 119">
            <a:extLst>
              <a:ext uri="{FF2B5EF4-FFF2-40B4-BE49-F238E27FC236}">
                <a16:creationId xmlns:a16="http://schemas.microsoft.com/office/drawing/2014/main" id="{BAC01C66-D70C-4B07-2E2B-317B64B2CEA9}"/>
              </a:ext>
            </a:extLst>
          </p:cNvPr>
          <p:cNvGrpSpPr/>
          <p:nvPr/>
        </p:nvGrpSpPr>
        <p:grpSpPr>
          <a:xfrm>
            <a:off x="671219" y="2861464"/>
            <a:ext cx="4206697" cy="950945"/>
            <a:chOff x="685045" y="2265460"/>
            <a:chExt cx="4206697" cy="950945"/>
          </a:xfrm>
        </p:grpSpPr>
        <p:sp>
          <p:nvSpPr>
            <p:cNvPr id="121" name="TextBox 120">
              <a:extLst>
                <a:ext uri="{FF2B5EF4-FFF2-40B4-BE49-F238E27FC236}">
                  <a16:creationId xmlns:a16="http://schemas.microsoft.com/office/drawing/2014/main" id="{2554C56F-4E69-2BD6-D340-5C6B7EF40E38}"/>
                </a:ext>
              </a:extLst>
            </p:cNvPr>
            <p:cNvSpPr txBox="1"/>
            <p:nvPr/>
          </p:nvSpPr>
          <p:spPr>
            <a:xfrm>
              <a:off x="685047" y="2265460"/>
              <a:ext cx="3211804" cy="153440"/>
            </a:xfrm>
            <a:prstGeom prst="rect">
              <a:avLst/>
            </a:prstGeom>
            <a:noFill/>
          </p:spPr>
          <p:txBody>
            <a:bodyPr wrap="square" lIns="0" tIns="0" rIns="0" bIns="0" anchor="b">
              <a:spAutoFit/>
            </a:bodyPr>
            <a:lstStyle/>
            <a:p>
              <a:pPr>
                <a:lnSpc>
                  <a:spcPts val="1300"/>
                </a:lnSpc>
              </a:pPr>
              <a:endParaRPr lang="fr-FR" sz="800" b="1">
                <a:ea typeface="Open Sans SemiBold" panose="020B0606030504020204" pitchFamily="34" charset="0"/>
                <a:cs typeface="Open Sans SemiBold" panose="020B0606030504020204" pitchFamily="34" charset="0"/>
              </a:endParaRPr>
            </a:p>
          </p:txBody>
        </p:sp>
        <p:sp>
          <p:nvSpPr>
            <p:cNvPr id="124" name="TextBox 123">
              <a:extLst>
                <a:ext uri="{FF2B5EF4-FFF2-40B4-BE49-F238E27FC236}">
                  <a16:creationId xmlns:a16="http://schemas.microsoft.com/office/drawing/2014/main" id="{9CD03F15-75EF-14F6-006D-5DBCE6A774D1}"/>
                </a:ext>
              </a:extLst>
            </p:cNvPr>
            <p:cNvSpPr txBox="1"/>
            <p:nvPr/>
          </p:nvSpPr>
          <p:spPr>
            <a:xfrm>
              <a:off x="685045" y="2508519"/>
              <a:ext cx="3419697" cy="707886"/>
            </a:xfrm>
            <a:prstGeom prst="rect">
              <a:avLst/>
            </a:prstGeom>
            <a:noFill/>
          </p:spPr>
          <p:txBody>
            <a:bodyPr wrap="square" lIns="0" tIns="0" rIns="0" bIns="0" anchor="t">
              <a:spAutoFit/>
            </a:bodyPr>
            <a:lstStyle/>
            <a:p>
              <a:r>
                <a:rPr lang="fr-FR" sz="800" dirty="0" err="1">
                  <a:latin typeface="Open Sans Light"/>
                  <a:ea typeface="Open Sans Light"/>
                  <a:cs typeface="Open Sans Light"/>
                </a:rPr>
                <a:t>Designed</a:t>
              </a:r>
              <a:r>
                <a:rPr lang="fr-FR" sz="800" dirty="0">
                  <a:latin typeface="Open Sans Light"/>
                  <a:ea typeface="Open Sans Light"/>
                  <a:cs typeface="Open Sans Light"/>
                </a:rPr>
                <a:t> and </a:t>
              </a:r>
              <a:r>
                <a:rPr lang="fr-FR" sz="800" dirty="0" err="1">
                  <a:latin typeface="Open Sans Light"/>
                  <a:ea typeface="Open Sans Light"/>
                  <a:cs typeface="Open Sans Light"/>
                </a:rPr>
                <a:t>developed</a:t>
              </a:r>
              <a:r>
                <a:rPr lang="fr-FR" sz="800" dirty="0">
                  <a:latin typeface="Open Sans Light"/>
                  <a:ea typeface="Open Sans Light"/>
                  <a:cs typeface="Open Sans Light"/>
                </a:rPr>
                <a:t> an HR management application </a:t>
              </a:r>
              <a:r>
                <a:rPr lang="fr-FR" sz="800" dirty="0" err="1">
                  <a:latin typeface="Open Sans Light"/>
                  <a:ea typeface="Open Sans Light"/>
                  <a:cs typeface="Open Sans Light"/>
                </a:rPr>
                <a:t>from</a:t>
              </a:r>
              <a:r>
                <a:rPr lang="fr-FR" sz="800" dirty="0">
                  <a:latin typeface="Open Sans Light"/>
                  <a:ea typeface="Open Sans Light"/>
                  <a:cs typeface="Open Sans Light"/>
                </a:rPr>
                <a:t> scratch, </a:t>
              </a:r>
              <a:r>
                <a:rPr lang="fr-FR" sz="800" dirty="0" err="1">
                  <a:latin typeface="Open Sans Light"/>
                  <a:ea typeface="Open Sans Light"/>
                  <a:cs typeface="Open Sans Light"/>
                </a:rPr>
                <a:t>enhancing</a:t>
              </a:r>
              <a:r>
                <a:rPr lang="fr-FR" sz="800" dirty="0">
                  <a:latin typeface="Open Sans Light"/>
                  <a:ea typeface="Open Sans Light"/>
                  <a:cs typeface="Open Sans Light"/>
                </a:rPr>
                <a:t> </a:t>
              </a:r>
              <a:r>
                <a:rPr lang="fr-FR" sz="800" dirty="0" err="1">
                  <a:latin typeface="Open Sans Light"/>
                  <a:ea typeface="Open Sans Light"/>
                  <a:cs typeface="Open Sans Light"/>
                </a:rPr>
                <a:t>resource</a:t>
              </a:r>
              <a:r>
                <a:rPr lang="fr-FR" sz="800" dirty="0">
                  <a:latin typeface="Open Sans Light"/>
                  <a:ea typeface="Open Sans Light"/>
                  <a:cs typeface="Open Sans Light"/>
                </a:rPr>
                <a:t> administration and </a:t>
              </a:r>
              <a:r>
                <a:rPr lang="fr-FR" sz="800" dirty="0" err="1">
                  <a:latin typeface="Open Sans Light"/>
                  <a:ea typeface="Open Sans Light"/>
                  <a:cs typeface="Open Sans Light"/>
                </a:rPr>
                <a:t>access</a:t>
              </a:r>
              <a:r>
                <a:rPr lang="fr-FR" sz="800" dirty="0">
                  <a:latin typeface="Open Sans Light"/>
                  <a:ea typeface="Open Sans Light"/>
                  <a:cs typeface="Open Sans Light"/>
                </a:rPr>
                <a:t> </a:t>
              </a:r>
              <a:r>
                <a:rPr lang="fr-FR" sz="800" dirty="0" err="1">
                  <a:latin typeface="Open Sans Light"/>
                  <a:ea typeface="Open Sans Light"/>
                  <a:cs typeface="Open Sans Light"/>
                </a:rPr>
                <a:t>security</a:t>
              </a:r>
              <a:r>
                <a:rPr lang="fr-FR" sz="800" dirty="0">
                  <a:latin typeface="Open Sans Light"/>
                  <a:ea typeface="Open Sans Light"/>
                  <a:cs typeface="Open Sans Light"/>
                </a:rPr>
                <a:t> </a:t>
              </a:r>
              <a:r>
                <a:rPr lang="fr-FR" sz="800" dirty="0" err="1">
                  <a:latin typeface="Open Sans Light"/>
                  <a:ea typeface="Open Sans Light"/>
                  <a:cs typeface="Open Sans Light"/>
                </a:rPr>
                <a:t>through</a:t>
              </a:r>
              <a:r>
                <a:rPr lang="fr-FR" sz="800" dirty="0">
                  <a:latin typeface="Open Sans Light"/>
                  <a:ea typeface="Open Sans Light"/>
                  <a:cs typeface="Open Sans Light"/>
                </a:rPr>
                <a:t> a </a:t>
              </a:r>
              <a:r>
                <a:rPr lang="fr-FR" sz="800" dirty="0" err="1">
                  <a:latin typeface="Open Sans Light"/>
                  <a:ea typeface="Open Sans Light"/>
                  <a:cs typeface="Open Sans Light"/>
                </a:rPr>
                <a:t>modular</a:t>
              </a:r>
              <a:r>
                <a:rPr lang="fr-FR" sz="800" dirty="0">
                  <a:latin typeface="Open Sans Light"/>
                  <a:ea typeface="Open Sans Light"/>
                  <a:cs typeface="Open Sans Light"/>
                </a:rPr>
                <a:t> architecture and </a:t>
              </a:r>
              <a:r>
                <a:rPr lang="fr-FR" sz="800" dirty="0" err="1">
                  <a:latin typeface="Open Sans Light"/>
                  <a:ea typeface="Open Sans Light"/>
                  <a:cs typeface="Open Sans Light"/>
                </a:rPr>
                <a:t>secure</a:t>
              </a:r>
              <a:r>
                <a:rPr lang="fr-FR" sz="800" dirty="0">
                  <a:latin typeface="Open Sans Light"/>
                  <a:ea typeface="Open Sans Light"/>
                  <a:cs typeface="Open Sans Light"/>
                </a:rPr>
                <a:t> REST APIs.</a:t>
              </a:r>
              <a:endParaRPr lang="en-US" sz="800" dirty="0">
                <a:latin typeface="Open Sans Light"/>
                <a:ea typeface="Open Sans Light"/>
                <a:cs typeface="Open Sans Light"/>
              </a:endParaRPr>
            </a:p>
            <a:p>
              <a:endParaRPr lang="fr-FR" sz="800" dirty="0">
                <a:latin typeface="Open Sans Light"/>
                <a:ea typeface="+mn-lt"/>
                <a:cs typeface="+mn-lt"/>
              </a:endParaRPr>
            </a:p>
            <a:p>
              <a:r>
                <a:rPr lang="fr-FR" sz="700" dirty="0">
                  <a:latin typeface="Open Sans Light"/>
                  <a:ea typeface="+mn-lt"/>
                  <a:cs typeface="+mn-lt"/>
                </a:rPr>
                <a:t>Technologies </a:t>
              </a:r>
              <a:r>
                <a:rPr lang="fr-FR" sz="700" dirty="0" err="1">
                  <a:latin typeface="Open Sans Light"/>
                  <a:ea typeface="+mn-lt"/>
                  <a:cs typeface="+mn-lt"/>
                </a:rPr>
                <a:t>used</a:t>
              </a:r>
              <a:r>
                <a:rPr lang="fr-FR" sz="700" dirty="0">
                  <a:latin typeface="Open Sans Light"/>
                  <a:ea typeface="+mn-lt"/>
                  <a:cs typeface="+mn-lt"/>
                </a:rPr>
                <a:t> : </a:t>
              </a:r>
              <a:r>
                <a:rPr lang="fr-FR" sz="700" dirty="0" err="1">
                  <a:latin typeface="Open Sans Light"/>
                  <a:ea typeface="+mn-lt"/>
                  <a:cs typeface="+mn-lt"/>
                </a:rPr>
                <a:t>Angular</a:t>
              </a:r>
              <a:r>
                <a:rPr lang="fr-FR" sz="700" dirty="0">
                  <a:latin typeface="Open Sans Light"/>
                  <a:ea typeface="+mn-lt"/>
                  <a:cs typeface="+mn-lt"/>
                </a:rPr>
                <a:t>, Spring boot, JPA, H2, </a:t>
              </a:r>
              <a:r>
                <a:rPr lang="fr-FR" sz="700" dirty="0" err="1">
                  <a:latin typeface="Open Sans Light"/>
                  <a:ea typeface="+mn-lt"/>
                  <a:cs typeface="+mn-lt"/>
                </a:rPr>
                <a:t>Appache</a:t>
              </a:r>
              <a:r>
                <a:rPr lang="fr-FR" sz="700" dirty="0">
                  <a:latin typeface="Open Sans Light"/>
                  <a:ea typeface="+mn-lt"/>
                  <a:cs typeface="+mn-lt"/>
                </a:rPr>
                <a:t> </a:t>
              </a:r>
              <a:r>
                <a:rPr lang="fr-FR" sz="700" dirty="0" err="1">
                  <a:latin typeface="Open Sans Light"/>
                  <a:ea typeface="+mn-lt"/>
                  <a:cs typeface="+mn-lt"/>
                </a:rPr>
                <a:t>tomcat</a:t>
              </a:r>
              <a:r>
                <a:rPr lang="fr-FR" sz="700" dirty="0">
                  <a:latin typeface="Open Sans Light"/>
                  <a:ea typeface="+mn-lt"/>
                  <a:cs typeface="+mn-lt"/>
                </a:rPr>
                <a:t>, Maven, Git, Postman, REST API, Docker </a:t>
              </a:r>
            </a:p>
          </p:txBody>
        </p:sp>
        <p:sp>
          <p:nvSpPr>
            <p:cNvPr id="126" name="TextBox 125">
              <a:extLst>
                <a:ext uri="{FF2B5EF4-FFF2-40B4-BE49-F238E27FC236}">
                  <a16:creationId xmlns:a16="http://schemas.microsoft.com/office/drawing/2014/main" id="{2EFCBB89-665F-7729-F59C-30B255FCCA28}"/>
                </a:ext>
              </a:extLst>
            </p:cNvPr>
            <p:cNvSpPr txBox="1"/>
            <p:nvPr/>
          </p:nvSpPr>
          <p:spPr>
            <a:xfrm>
              <a:off x="4171742" y="2265460"/>
              <a:ext cx="720000" cy="153440"/>
            </a:xfrm>
            <a:prstGeom prst="rect">
              <a:avLst/>
            </a:prstGeom>
            <a:noFill/>
          </p:spPr>
          <p:txBody>
            <a:bodyPr wrap="square" lIns="0" tIns="0" rIns="0" bIns="0" anchor="b">
              <a:spAutoFit/>
            </a:bodyPr>
            <a:lstStyle/>
            <a:p>
              <a:pPr algn="r">
                <a:lnSpc>
                  <a:spcPts val="1300"/>
                </a:lnSpc>
              </a:pPr>
              <a:endParaRPr lang="fr-FR" sz="800" dirty="0">
                <a:ea typeface="Open Sans SemiBold" panose="020B0606030504020204" pitchFamily="34" charset="0"/>
                <a:cs typeface="Open Sans SemiBold" panose="020B0606030504020204" pitchFamily="34" charset="0"/>
              </a:endParaRPr>
            </a:p>
          </p:txBody>
        </p:sp>
      </p:grpSp>
      <p:sp>
        <p:nvSpPr>
          <p:cNvPr id="4" name="TextBox 3">
            <a:extLst>
              <a:ext uri="{FF2B5EF4-FFF2-40B4-BE49-F238E27FC236}">
                <a16:creationId xmlns:a16="http://schemas.microsoft.com/office/drawing/2014/main" id="{7FD87FCD-7366-B051-CE97-FAEFBE11886E}"/>
              </a:ext>
            </a:extLst>
          </p:cNvPr>
          <p:cNvSpPr txBox="1"/>
          <p:nvPr/>
        </p:nvSpPr>
        <p:spPr>
          <a:xfrm>
            <a:off x="665470" y="2883581"/>
            <a:ext cx="3211804" cy="159980"/>
          </a:xfrm>
          <a:prstGeom prst="rect">
            <a:avLst/>
          </a:prstGeom>
          <a:noFill/>
        </p:spPr>
        <p:txBody>
          <a:bodyPr wrap="square" lIns="0" tIns="0" rIns="0" bIns="0" anchor="t">
            <a:spAutoFit/>
          </a:bodyPr>
          <a:lstStyle/>
          <a:p>
            <a:pPr>
              <a:lnSpc>
                <a:spcPts val="1300"/>
              </a:lnSpc>
            </a:pPr>
            <a:r>
              <a:rPr lang="fr-FR" sz="1000" b="1" dirty="0">
                <a:latin typeface="Open Sans SemiBold"/>
                <a:ea typeface="Open Sans SemiBold"/>
                <a:cs typeface="Open Sans SemiBold"/>
              </a:rPr>
              <a:t>Full-Stack </a:t>
            </a:r>
            <a:r>
              <a:rPr lang="fr-FR" sz="1000" b="1" dirty="0" err="1">
                <a:latin typeface="Open Sans SemiBold"/>
                <a:ea typeface="Open Sans SemiBold"/>
                <a:cs typeface="Open Sans SemiBold"/>
              </a:rPr>
              <a:t>developer</a:t>
            </a:r>
            <a:endParaRPr lang="en-US" dirty="0" err="1"/>
          </a:p>
        </p:txBody>
      </p:sp>
      <p:sp>
        <p:nvSpPr>
          <p:cNvPr id="10" name="TextBox 9">
            <a:extLst>
              <a:ext uri="{FF2B5EF4-FFF2-40B4-BE49-F238E27FC236}">
                <a16:creationId xmlns:a16="http://schemas.microsoft.com/office/drawing/2014/main" id="{F0AC4825-B6B2-8D82-E12B-9D2C97923CAB}"/>
              </a:ext>
            </a:extLst>
          </p:cNvPr>
          <p:cNvSpPr txBox="1"/>
          <p:nvPr/>
        </p:nvSpPr>
        <p:spPr>
          <a:xfrm>
            <a:off x="3226138" y="2854826"/>
            <a:ext cx="1631650" cy="318229"/>
          </a:xfrm>
          <a:prstGeom prst="rect">
            <a:avLst/>
          </a:prstGeom>
          <a:noFill/>
        </p:spPr>
        <p:txBody>
          <a:bodyPr wrap="square" lIns="0" tIns="0" rIns="0" bIns="0" anchor="t">
            <a:spAutoFit/>
          </a:bodyPr>
          <a:lstStyle/>
          <a:p>
            <a:pPr algn="r">
              <a:lnSpc>
                <a:spcPts val="1300"/>
              </a:lnSpc>
            </a:pPr>
            <a:r>
              <a:rPr lang="fr-FR" sz="1000" b="1" dirty="0" err="1">
                <a:latin typeface="Open Sans SemiBold"/>
                <a:ea typeface="Open Sans SemiBold"/>
                <a:cs typeface="Open Sans SemiBold"/>
              </a:rPr>
              <a:t>Oriigami</a:t>
            </a:r>
            <a:endParaRPr lang="en-US" dirty="0" err="1"/>
          </a:p>
          <a:p>
            <a:pPr algn="r">
              <a:lnSpc>
                <a:spcPts val="1300"/>
              </a:lnSpc>
            </a:pPr>
            <a:r>
              <a:rPr lang="fr-FR" sz="800" dirty="0">
                <a:ea typeface="Open Sans SemiBold"/>
                <a:cs typeface="Open Sans SemiBold"/>
              </a:rPr>
              <a:t>3 </a:t>
            </a:r>
            <a:r>
              <a:rPr lang="fr-FR" sz="800" dirty="0" err="1">
                <a:ea typeface="Open Sans SemiBold"/>
                <a:cs typeface="Open Sans SemiBold"/>
              </a:rPr>
              <a:t>month</a:t>
            </a:r>
          </a:p>
        </p:txBody>
      </p:sp>
      <p:sp>
        <p:nvSpPr>
          <p:cNvPr id="16" name="Rounded Rectangle 62">
            <a:extLst>
              <a:ext uri="{FF2B5EF4-FFF2-40B4-BE49-F238E27FC236}">
                <a16:creationId xmlns:a16="http://schemas.microsoft.com/office/drawing/2014/main" id="{A13CBC9A-EEC7-53A8-E4D5-4F5D07E4CAEF}"/>
              </a:ext>
            </a:extLst>
          </p:cNvPr>
          <p:cNvSpPr/>
          <p:nvPr/>
        </p:nvSpPr>
        <p:spPr>
          <a:xfrm>
            <a:off x="658767" y="2340016"/>
            <a:ext cx="576762" cy="193148"/>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a:solidFill>
                  <a:schemeClr val="tx1"/>
                </a:solidFill>
              </a:rPr>
              <a:t>#Agile</a:t>
            </a:r>
            <a:endParaRPr lang="en-FR" sz="700">
              <a:solidFill>
                <a:schemeClr val="tx1"/>
              </a:solidFill>
            </a:endParaRPr>
          </a:p>
        </p:txBody>
      </p:sp>
      <p:sp>
        <p:nvSpPr>
          <p:cNvPr id="20" name="Rounded Rectangle 5">
            <a:extLst>
              <a:ext uri="{FF2B5EF4-FFF2-40B4-BE49-F238E27FC236}">
                <a16:creationId xmlns:a16="http://schemas.microsoft.com/office/drawing/2014/main" id="{5A16118C-0C18-D853-3EFC-48B94D629BA2}"/>
              </a:ext>
            </a:extLst>
          </p:cNvPr>
          <p:cNvSpPr/>
          <p:nvPr/>
        </p:nvSpPr>
        <p:spPr>
          <a:xfrm>
            <a:off x="1435313" y="2340016"/>
            <a:ext cx="1088968" cy="193148"/>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a:solidFill>
                  <a:schemeClr val="tx1"/>
                </a:solidFill>
              </a:rPr>
              <a:t>#</a:t>
            </a:r>
            <a:r>
              <a:rPr lang="en-GB" sz="700" err="1">
                <a:solidFill>
                  <a:schemeClr val="tx1"/>
                </a:solidFill>
              </a:rPr>
              <a:t>DesignThinking</a:t>
            </a:r>
            <a:endParaRPr lang="en-FR" sz="700">
              <a:solidFill>
                <a:schemeClr val="tx1"/>
              </a:solidFill>
            </a:endParaRPr>
          </a:p>
        </p:txBody>
      </p:sp>
      <p:sp>
        <p:nvSpPr>
          <p:cNvPr id="23" name="Rounded Rectangle 62">
            <a:extLst>
              <a:ext uri="{FF2B5EF4-FFF2-40B4-BE49-F238E27FC236}">
                <a16:creationId xmlns:a16="http://schemas.microsoft.com/office/drawing/2014/main" id="{AE690D2A-7C88-DE5F-7A18-D9A3DD649D8F}"/>
              </a:ext>
            </a:extLst>
          </p:cNvPr>
          <p:cNvSpPr/>
          <p:nvPr/>
        </p:nvSpPr>
        <p:spPr>
          <a:xfrm>
            <a:off x="687521" y="4036544"/>
            <a:ext cx="576762" cy="193148"/>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a:solidFill>
                  <a:schemeClr val="tx1"/>
                </a:solidFill>
              </a:rPr>
              <a:t>#Agile</a:t>
            </a:r>
            <a:endParaRPr lang="en-FR" sz="700">
              <a:solidFill>
                <a:schemeClr val="tx1"/>
              </a:solidFill>
            </a:endParaRPr>
          </a:p>
        </p:txBody>
      </p:sp>
      <p:sp>
        <p:nvSpPr>
          <p:cNvPr id="24" name="Rounded Rectangle 5">
            <a:extLst>
              <a:ext uri="{FF2B5EF4-FFF2-40B4-BE49-F238E27FC236}">
                <a16:creationId xmlns:a16="http://schemas.microsoft.com/office/drawing/2014/main" id="{9585F54D-29ED-4462-C753-7BA79F323592}"/>
              </a:ext>
            </a:extLst>
          </p:cNvPr>
          <p:cNvSpPr/>
          <p:nvPr/>
        </p:nvSpPr>
        <p:spPr>
          <a:xfrm>
            <a:off x="1464067" y="4036544"/>
            <a:ext cx="1088968" cy="193148"/>
          </a:xfrm>
          <a:prstGeom prst="round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a:solidFill>
                  <a:schemeClr val="tx1"/>
                </a:solidFill>
              </a:rPr>
              <a:t>#</a:t>
            </a:r>
            <a:r>
              <a:rPr lang="en-GB" sz="700" err="1">
                <a:solidFill>
                  <a:schemeClr val="tx1"/>
                </a:solidFill>
              </a:rPr>
              <a:t>DesignThinking</a:t>
            </a:r>
            <a:endParaRPr lang="en-FR" sz="700">
              <a:solidFill>
                <a:schemeClr val="tx1"/>
              </a:solidFill>
            </a:endParaRPr>
          </a:p>
        </p:txBody>
      </p:sp>
    </p:spTree>
    <p:extLst>
      <p:ext uri="{BB962C8B-B14F-4D97-AF65-F5344CB8AC3E}">
        <p14:creationId xmlns:p14="http://schemas.microsoft.com/office/powerpoint/2010/main" val="2655134073"/>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ea60d57e-af5b-4752-ac57-3e4f28ca11dc}" enabled="1" method="Standard" siteId="{36da45f1-dd2c-4d1f-af13-5abe46b99921}" removed="0"/>
</clbl:labelList>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4</Slides>
  <Notes>0</Notes>
  <HiddenSlides>0</HiddenSlides>
  <MMClips>0</MMClips>
  <ScaleCrop>false</ScaleCrop>
  <HeadingPairs>
    <vt:vector size="4" baseType="variant">
      <vt:variant>
        <vt:lpstr>Theme</vt:lpstr>
      </vt:variant>
      <vt:variant>
        <vt:i4>1</vt:i4>
      </vt:variant>
      <vt:variant>
        <vt:lpstr>Slide Titles</vt:lpstr>
      </vt:variant>
      <vt:variant>
        <vt:i4>4</vt:i4>
      </vt:variant>
    </vt:vector>
  </HeadingPairs>
  <TitlesOfParts>
    <vt:vector size="5" baseType="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lastModifiedBy>
  <cp:revision>509</cp:revision>
  <dcterms:created xsi:type="dcterms:W3CDTF">2013-07-15T20:26:40Z</dcterms:created>
  <dcterms:modified xsi:type="dcterms:W3CDTF">2025-03-10T13:54:58Z</dcterms:modified>
</cp:coreProperties>
</file>

<file path=docProps/thumbnail.jpeg>
</file>